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102" y="-2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A2B6D-B46E-4DBA-81B9-0A25B5F3D471}" type="datetimeFigureOut">
              <a:rPr lang="en-US" smtClean="0"/>
              <a:t>10/25/2020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AFE60-F93F-46A0-9F3F-1A1BDEF9C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022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A2B6D-B46E-4DBA-81B9-0A25B5F3D471}" type="datetimeFigureOut">
              <a:rPr lang="en-US" smtClean="0"/>
              <a:t>10/25/2020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AFE60-F93F-46A0-9F3F-1A1BDEF9C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050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A2B6D-B46E-4DBA-81B9-0A25B5F3D471}" type="datetimeFigureOut">
              <a:rPr lang="en-US" smtClean="0"/>
              <a:t>10/25/2020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AFE60-F93F-46A0-9F3F-1A1BDEF9C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840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A2B6D-B46E-4DBA-81B9-0A25B5F3D471}" type="datetimeFigureOut">
              <a:rPr lang="en-US" smtClean="0"/>
              <a:t>10/25/2020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AFE60-F93F-46A0-9F3F-1A1BDEF9C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05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A2B6D-B46E-4DBA-81B9-0A25B5F3D471}" type="datetimeFigureOut">
              <a:rPr lang="en-US" smtClean="0"/>
              <a:t>10/25/2020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AFE60-F93F-46A0-9F3F-1A1BDEF9C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1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A2B6D-B46E-4DBA-81B9-0A25B5F3D471}" type="datetimeFigureOut">
              <a:rPr lang="en-US" smtClean="0"/>
              <a:t>10/25/2020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AFE60-F93F-46A0-9F3F-1A1BDEF9C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330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A2B6D-B46E-4DBA-81B9-0A25B5F3D471}" type="datetimeFigureOut">
              <a:rPr lang="en-US" smtClean="0"/>
              <a:t>10/25/2020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AFE60-F93F-46A0-9F3F-1A1BDEF9C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680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A2B6D-B46E-4DBA-81B9-0A25B5F3D471}" type="datetimeFigureOut">
              <a:rPr lang="en-US" smtClean="0"/>
              <a:t>10/25/2020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AFE60-F93F-46A0-9F3F-1A1BDEF9C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650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A2B6D-B46E-4DBA-81B9-0A25B5F3D471}" type="datetimeFigureOut">
              <a:rPr lang="en-US" smtClean="0"/>
              <a:t>10/25/2020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AFE60-F93F-46A0-9F3F-1A1BDEF9C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596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A2B6D-B46E-4DBA-81B9-0A25B5F3D471}" type="datetimeFigureOut">
              <a:rPr lang="en-US" smtClean="0"/>
              <a:t>10/25/2020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AFE60-F93F-46A0-9F3F-1A1BDEF9C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701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A2B6D-B46E-4DBA-81B9-0A25B5F3D471}" type="datetimeFigureOut">
              <a:rPr lang="en-US" smtClean="0"/>
              <a:t>10/25/2020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AFE60-F93F-46A0-9F3F-1A1BDEF9C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562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4A2B6D-B46E-4DBA-81B9-0A25B5F3D471}" type="datetimeFigureOut">
              <a:rPr lang="en-US" smtClean="0"/>
              <a:t>10/25/2020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AFE60-F93F-46A0-9F3F-1A1BDEF9C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758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1066800"/>
            <a:ext cx="7464287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Epimetheus. Fire. </a:t>
            </a:r>
            <a:r>
              <a:rPr lang="en-US" sz="3600" dirty="0" smtClean="0"/>
              <a:t>Pandora</a:t>
            </a:r>
            <a:r>
              <a:rPr lang="en-US" sz="3600" dirty="0" smtClean="0"/>
              <a:t>. Jar.</a:t>
            </a:r>
            <a:br>
              <a:rPr lang="en-US" sz="3600" dirty="0" smtClean="0"/>
            </a:br>
            <a:r>
              <a:rPr lang="en-US" sz="3600" dirty="0" smtClean="0"/>
              <a:t>Adam &amp; Eve. Knowledge of good &amp; evil</a:t>
            </a:r>
          </a:p>
          <a:p>
            <a:endParaRPr lang="en-US" sz="3600" dirty="0"/>
          </a:p>
          <a:p>
            <a:r>
              <a:rPr lang="en-US" sz="3600" dirty="0" smtClean="0"/>
              <a:t>Daedalus. Ancient Greece</a:t>
            </a:r>
          </a:p>
          <a:p>
            <a:r>
              <a:rPr lang="en-US" sz="3600" dirty="0" smtClean="0"/>
              <a:t>      Icarus</a:t>
            </a:r>
          </a:p>
          <a:p>
            <a:endParaRPr lang="en-US" sz="3600" dirty="0"/>
          </a:p>
          <a:p>
            <a:r>
              <a:rPr lang="en-US" sz="3600" dirty="0" smtClean="0"/>
              <a:t>Marlowe. </a:t>
            </a:r>
            <a:r>
              <a:rPr lang="en-US" sz="3600" i="1" dirty="0" smtClean="0"/>
              <a:t>Dr. Faustus</a:t>
            </a:r>
            <a:r>
              <a:rPr lang="en-US" sz="3600" dirty="0" smtClean="0"/>
              <a:t>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Chapbook</a:t>
            </a:r>
          </a:p>
          <a:p>
            <a:r>
              <a:rPr lang="en-US" sz="3600" dirty="0" smtClean="0"/>
              <a:t>Forbidden knowledge. Occult.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488944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1066800"/>
            <a:ext cx="5534207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Mary Shelley. </a:t>
            </a:r>
            <a:r>
              <a:rPr lang="en-US" sz="3200" i="1" dirty="0" smtClean="0"/>
              <a:t>Frankenstein: The </a:t>
            </a:r>
            <a:br>
              <a:rPr lang="en-US" sz="3200" i="1" dirty="0" smtClean="0"/>
            </a:br>
            <a:r>
              <a:rPr lang="en-US" sz="3200" i="1" dirty="0" smtClean="0"/>
              <a:t>         Modern Prometheus</a:t>
            </a:r>
            <a:r>
              <a:rPr lang="en-US" sz="3200" dirty="0" smtClean="0"/>
              <a:t>.</a:t>
            </a:r>
          </a:p>
          <a:p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Analytics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Economy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Medicine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Law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Divinity (theology)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Magic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6026276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14</Words>
  <Application>Microsoft Office PowerPoint</Application>
  <PresentationFormat>On-screen Show (4:3)</PresentationFormat>
  <Paragraphs>16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seneca_furens@yahoo.com</dc:creator>
  <cp:lastModifiedBy>seneca_furens@yahoo.com</cp:lastModifiedBy>
  <cp:revision>4</cp:revision>
  <dcterms:created xsi:type="dcterms:W3CDTF">2020-10-22T15:14:12Z</dcterms:created>
  <dcterms:modified xsi:type="dcterms:W3CDTF">2020-10-25T05:51:05Z</dcterms:modified>
</cp:coreProperties>
</file>