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34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F07B3-61B6-41E0-93DC-A20BC4CB3744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E8C5B-5257-47EF-96B9-899C6FB4B2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084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F07B3-61B6-41E0-93DC-A20BC4CB3744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E8C5B-5257-47EF-96B9-899C6FB4B2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553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F07B3-61B6-41E0-93DC-A20BC4CB3744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E8C5B-5257-47EF-96B9-899C6FB4B2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49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F07B3-61B6-41E0-93DC-A20BC4CB3744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E8C5B-5257-47EF-96B9-899C6FB4B2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385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F07B3-61B6-41E0-93DC-A20BC4CB3744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E8C5B-5257-47EF-96B9-899C6FB4B2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589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F07B3-61B6-41E0-93DC-A20BC4CB3744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E8C5B-5257-47EF-96B9-899C6FB4B2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514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F07B3-61B6-41E0-93DC-A20BC4CB3744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E8C5B-5257-47EF-96B9-899C6FB4B2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7788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F07B3-61B6-41E0-93DC-A20BC4CB3744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E8C5B-5257-47EF-96B9-899C6FB4B2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946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F07B3-61B6-41E0-93DC-A20BC4CB3744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E8C5B-5257-47EF-96B9-899C6FB4B2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851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F07B3-61B6-41E0-93DC-A20BC4CB3744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E8C5B-5257-47EF-96B9-899C6FB4B2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590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F07B3-61B6-41E0-93DC-A20BC4CB3744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E8C5B-5257-47EF-96B9-899C6FB4B2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314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7F07B3-61B6-41E0-93DC-A20BC4CB3744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BE8C5B-5257-47EF-96B9-899C6FB4B2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556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35629" y="117693"/>
            <a:ext cx="3828036" cy="67403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Julius Caesar</a:t>
            </a:r>
          </a:p>
          <a:p>
            <a:r>
              <a:rPr lang="en-US" sz="3600" dirty="0" smtClean="0"/>
              <a:t>100-44 B.C.</a:t>
            </a:r>
          </a:p>
          <a:p>
            <a:endParaRPr lang="en-US" sz="3600" dirty="0"/>
          </a:p>
          <a:p>
            <a:r>
              <a:rPr lang="en-US" sz="3600" dirty="0" smtClean="0"/>
              <a:t>Republic vs. Empire</a:t>
            </a:r>
          </a:p>
          <a:p>
            <a:r>
              <a:rPr lang="en-US" sz="3600" dirty="0" smtClean="0"/>
              <a:t>Roman Civil War</a:t>
            </a:r>
          </a:p>
          <a:p>
            <a:endParaRPr lang="en-US" sz="3600" dirty="0"/>
          </a:p>
          <a:p>
            <a:r>
              <a:rPr lang="en-US" sz="3600" dirty="0" smtClean="0"/>
              <a:t>Veto</a:t>
            </a:r>
          </a:p>
          <a:p>
            <a:r>
              <a:rPr lang="en-US" sz="3600" dirty="0" smtClean="0"/>
              <a:t>Habeas corpus</a:t>
            </a:r>
          </a:p>
          <a:p>
            <a:endParaRPr lang="en-US" sz="3600" dirty="0"/>
          </a:p>
          <a:p>
            <a:r>
              <a:rPr lang="en-US" sz="3600" dirty="0" smtClean="0"/>
              <a:t>Dictator 25 years</a:t>
            </a:r>
          </a:p>
          <a:p>
            <a:r>
              <a:rPr lang="en-US" sz="3600" dirty="0"/>
              <a:t>	</a:t>
            </a:r>
            <a:r>
              <a:rPr lang="en-US" sz="3600" dirty="0" smtClean="0"/>
              <a:t>Martial law</a:t>
            </a:r>
          </a:p>
          <a:p>
            <a:r>
              <a:rPr lang="en-US" sz="3600" dirty="0"/>
              <a:t>	</a:t>
            </a:r>
            <a:r>
              <a:rPr lang="en-US" sz="3600" dirty="0" smtClean="0"/>
              <a:t>$1,000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3790266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81200" y="762000"/>
            <a:ext cx="5305235" cy="56938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Brutus I – killed his sons</a:t>
            </a:r>
          </a:p>
          <a:p>
            <a:endParaRPr lang="en-US" sz="2800" dirty="0"/>
          </a:p>
          <a:p>
            <a:r>
              <a:rPr lang="en-US" sz="2800" dirty="0" smtClean="0"/>
              <a:t>Brutus II (Caesar’s friend)</a:t>
            </a:r>
          </a:p>
          <a:p>
            <a:endParaRPr lang="en-US" sz="2800" dirty="0"/>
          </a:p>
          <a:p>
            <a:r>
              <a:rPr lang="en-US" sz="2800" dirty="0" smtClean="0"/>
              <a:t>Cicero vs Caesar</a:t>
            </a:r>
          </a:p>
          <a:p>
            <a:endParaRPr lang="en-US" sz="2800" dirty="0"/>
          </a:p>
          <a:p>
            <a:r>
              <a:rPr lang="en-US" sz="2800" dirty="0" err="1" smtClean="0"/>
              <a:t>Civis</a:t>
            </a:r>
            <a:r>
              <a:rPr lang="en-US" sz="2800" dirty="0" smtClean="0"/>
              <a:t> – Citizen</a:t>
            </a:r>
          </a:p>
          <a:p>
            <a:r>
              <a:rPr lang="en-US" sz="2800" dirty="0" smtClean="0"/>
              <a:t>Civic virtue </a:t>
            </a:r>
          </a:p>
          <a:p>
            <a:r>
              <a:rPr lang="en-US" sz="2800" dirty="0"/>
              <a:t>	</a:t>
            </a:r>
            <a:r>
              <a:rPr lang="en-US" sz="2800" dirty="0" smtClean="0"/>
              <a:t>A republic, if you can keep it.</a:t>
            </a:r>
          </a:p>
          <a:p>
            <a:r>
              <a:rPr lang="en-US" sz="2800" dirty="0"/>
              <a:t>	</a:t>
            </a:r>
            <a:r>
              <a:rPr lang="en-US" sz="2800" dirty="0" smtClean="0"/>
              <a:t>Put the common good first.</a:t>
            </a:r>
          </a:p>
          <a:p>
            <a:r>
              <a:rPr lang="en-US" sz="2800" i="1" dirty="0" smtClean="0"/>
              <a:t>Cato</a:t>
            </a:r>
          </a:p>
          <a:p>
            <a:r>
              <a:rPr lang="en-US" sz="2800" i="1" dirty="0" err="1" smtClean="0"/>
              <a:t>Regulus</a:t>
            </a:r>
            <a:r>
              <a:rPr lang="en-US" sz="2800" i="1" dirty="0" smtClean="0"/>
              <a:t> </a:t>
            </a:r>
          </a:p>
          <a:p>
            <a:r>
              <a:rPr lang="en-US" sz="2800" smtClean="0"/>
              <a:t>Livy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7818423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38</Words>
  <Application>Microsoft Office PowerPoint</Application>
  <PresentationFormat>On-screen Show (4:3)</PresentationFormat>
  <Paragraphs>25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seneca_furens@yahoo.com</dc:creator>
  <cp:lastModifiedBy>seneca_furens@yahoo.com</cp:lastModifiedBy>
  <cp:revision>4</cp:revision>
  <dcterms:created xsi:type="dcterms:W3CDTF">2020-11-10T16:11:36Z</dcterms:created>
  <dcterms:modified xsi:type="dcterms:W3CDTF">2020-11-10T16:51:11Z</dcterms:modified>
</cp:coreProperties>
</file>