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9" autoAdjust="0"/>
    <p:restoredTop sz="94722" autoAdjust="0"/>
  </p:normalViewPr>
  <p:slideViewPr>
    <p:cSldViewPr>
      <p:cViewPr varScale="1">
        <p:scale>
          <a:sx n="79" d="100"/>
          <a:sy n="79" d="100"/>
        </p:scale>
        <p:origin x="576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1E6C4-68A9-435B-AC1A-1585E06DD53F}" type="datetimeFigureOut">
              <a:rPr lang="en-US" smtClean="0"/>
              <a:t>5/2/2022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FB1E5-A8EA-4E9C-9F56-A9832BFA39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83538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1E6C4-68A9-435B-AC1A-1585E06DD53F}" type="datetimeFigureOut">
              <a:rPr lang="en-US" smtClean="0"/>
              <a:t>5/2/2022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FB1E5-A8EA-4E9C-9F56-A9832BFA39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74332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1E6C4-68A9-435B-AC1A-1585E06DD53F}" type="datetimeFigureOut">
              <a:rPr lang="en-US" smtClean="0"/>
              <a:t>5/2/2022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FB1E5-A8EA-4E9C-9F56-A9832BFA39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32344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1E6C4-68A9-435B-AC1A-1585E06DD53F}" type="datetimeFigureOut">
              <a:rPr lang="en-US" smtClean="0"/>
              <a:t>5/2/2022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FB1E5-A8EA-4E9C-9F56-A9832BFA39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92045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1E6C4-68A9-435B-AC1A-1585E06DD53F}" type="datetimeFigureOut">
              <a:rPr lang="en-US" smtClean="0"/>
              <a:t>5/2/2022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FB1E5-A8EA-4E9C-9F56-A9832BFA39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767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1E6C4-68A9-435B-AC1A-1585E06DD53F}" type="datetimeFigureOut">
              <a:rPr lang="en-US" smtClean="0"/>
              <a:t>5/2/2022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FB1E5-A8EA-4E9C-9F56-A9832BFA39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5319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1E6C4-68A9-435B-AC1A-1585E06DD53F}" type="datetimeFigureOut">
              <a:rPr lang="en-US" smtClean="0"/>
              <a:t>5/2/2022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FB1E5-A8EA-4E9C-9F56-A9832BFA39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4803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1E6C4-68A9-435B-AC1A-1585E06DD53F}" type="datetimeFigureOut">
              <a:rPr lang="en-US" smtClean="0"/>
              <a:t>5/2/2022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FB1E5-A8EA-4E9C-9F56-A9832BFA39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53650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1E6C4-68A9-435B-AC1A-1585E06DD53F}" type="datetimeFigureOut">
              <a:rPr lang="en-US" smtClean="0"/>
              <a:t>5/2/2022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FB1E5-A8EA-4E9C-9F56-A9832BFA39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46036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1E6C4-68A9-435B-AC1A-1585E06DD53F}" type="datetimeFigureOut">
              <a:rPr lang="en-US" smtClean="0"/>
              <a:t>5/2/2022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FB1E5-A8EA-4E9C-9F56-A9832BFA39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39960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1E6C4-68A9-435B-AC1A-1585E06DD53F}" type="datetimeFigureOut">
              <a:rPr lang="en-US" smtClean="0"/>
              <a:t>5/2/2022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FB1E5-A8EA-4E9C-9F56-A9832BFA39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13172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D1E6C4-68A9-435B-AC1A-1585E06DD53F}" type="datetimeFigureOut">
              <a:rPr lang="en-US" smtClean="0"/>
              <a:t>5/2/2022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2FB1E5-A8EA-4E9C-9F56-A9832BFA39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20048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71600" y="76200"/>
            <a:ext cx="5438925" cy="649408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/>
              <a:t>North Star</a:t>
            </a:r>
          </a:p>
          <a:p>
            <a:r>
              <a:rPr lang="en-US" sz="3200" dirty="0"/>
              <a:t>Metonym</a:t>
            </a:r>
          </a:p>
          <a:p>
            <a:r>
              <a:rPr lang="en-US" sz="3200" dirty="0"/>
              <a:t>Bark =&gt; Tree =&gt; Lumber =&gt; Ship</a:t>
            </a:r>
          </a:p>
          <a:p>
            <a:endParaRPr lang="en-US" sz="3200" dirty="0"/>
          </a:p>
          <a:p>
            <a:r>
              <a:rPr lang="en-US" sz="3200" dirty="0"/>
              <a:t>Dark Lady. Blazon</a:t>
            </a:r>
          </a:p>
          <a:p>
            <a:r>
              <a:rPr lang="en-US" sz="3200" dirty="0"/>
              <a:t>Pyramus and Thisbe</a:t>
            </a:r>
          </a:p>
          <a:p>
            <a:r>
              <a:rPr lang="en-US" sz="3200" dirty="0"/>
              <a:t>Paolo and Francesca</a:t>
            </a:r>
          </a:p>
          <a:p>
            <a:endParaRPr lang="en-US" sz="3200" dirty="0"/>
          </a:p>
          <a:p>
            <a:r>
              <a:rPr lang="en-US" sz="3200" dirty="0"/>
              <a:t>Romantic love </a:t>
            </a:r>
            <a:r>
              <a:rPr lang="en-US" sz="3200" b="1" dirty="0"/>
              <a:t>IN</a:t>
            </a:r>
            <a:r>
              <a:rPr lang="en-US" sz="3200" dirty="0"/>
              <a:t> marriage.</a:t>
            </a:r>
          </a:p>
          <a:p>
            <a:r>
              <a:rPr lang="en-US" sz="3200" dirty="0"/>
              <a:t>Companionate marriage.</a:t>
            </a:r>
          </a:p>
          <a:p>
            <a:r>
              <a:rPr lang="en-US" sz="3200" dirty="0"/>
              <a:t>Soul mates – Plato </a:t>
            </a:r>
          </a:p>
          <a:p>
            <a:r>
              <a:rPr lang="en-US" sz="3200" dirty="0"/>
              <a:t>Paris</a:t>
            </a:r>
          </a:p>
          <a:p>
            <a:r>
              <a:rPr lang="en-US" sz="3200" dirty="0"/>
              <a:t>Dads work it out. </a:t>
            </a:r>
          </a:p>
        </p:txBody>
      </p:sp>
    </p:spTree>
    <p:extLst>
      <p:ext uri="{BB962C8B-B14F-4D97-AF65-F5344CB8AC3E}">
        <p14:creationId xmlns:p14="http://schemas.microsoft.com/office/powerpoint/2010/main" val="10314371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81200" y="1600200"/>
            <a:ext cx="6698693" cy="3046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/>
              <a:t>Honor killings</a:t>
            </a:r>
          </a:p>
          <a:p>
            <a:r>
              <a:rPr lang="en-US" sz="3200" dirty="0"/>
              <a:t>	Men in the family kill the women </a:t>
            </a:r>
            <a:br>
              <a:rPr lang="en-US" sz="3200" dirty="0"/>
            </a:br>
            <a:r>
              <a:rPr lang="en-US" sz="3200" dirty="0"/>
              <a:t>who have unapproved sex. </a:t>
            </a:r>
          </a:p>
          <a:p>
            <a:endParaRPr lang="en-US" sz="3200" dirty="0"/>
          </a:p>
          <a:p>
            <a:r>
              <a:rPr lang="en-US" sz="3200" dirty="0" err="1"/>
              <a:t>Virtus</a:t>
            </a:r>
            <a:r>
              <a:rPr lang="en-US" sz="3200" dirty="0"/>
              <a:t> </a:t>
            </a:r>
          </a:p>
          <a:p>
            <a:r>
              <a:rPr lang="en-US" sz="3200" dirty="0" err="1"/>
              <a:t>Vir</a:t>
            </a:r>
            <a:r>
              <a:rPr lang="en-US" sz="32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8477292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47800" y="1676400"/>
            <a:ext cx="6368090" cy="44012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Friar Laurence</a:t>
            </a:r>
          </a:p>
          <a:p>
            <a:endParaRPr lang="en-US" sz="2800" dirty="0"/>
          </a:p>
          <a:p>
            <a:r>
              <a:rPr lang="en-US" sz="2800" dirty="0"/>
              <a:t>“These violent delights have violent ends.”</a:t>
            </a:r>
          </a:p>
          <a:p>
            <a:endParaRPr lang="en-US" sz="2800" dirty="0"/>
          </a:p>
          <a:p>
            <a:r>
              <a:rPr lang="en-US" sz="2800" dirty="0"/>
              <a:t>Love is a disease. Infatuation.</a:t>
            </a:r>
          </a:p>
          <a:p>
            <a:endParaRPr lang="en-US" sz="2800" dirty="0"/>
          </a:p>
          <a:p>
            <a:r>
              <a:rPr lang="en-US" sz="2800" dirty="0"/>
              <a:t>Love moderately.</a:t>
            </a:r>
          </a:p>
          <a:p>
            <a:r>
              <a:rPr lang="en-US" sz="2800" dirty="0"/>
              <a:t>	Aristotle ethics.</a:t>
            </a:r>
          </a:p>
          <a:p>
            <a:endParaRPr lang="en-US" sz="2800" dirty="0"/>
          </a:p>
          <a:p>
            <a:r>
              <a:rPr lang="en-US" sz="2800" dirty="0"/>
              <a:t>Nurse</a:t>
            </a:r>
          </a:p>
        </p:txBody>
      </p:sp>
    </p:spTree>
    <p:extLst>
      <p:ext uri="{BB962C8B-B14F-4D97-AF65-F5344CB8AC3E}">
        <p14:creationId xmlns:p14="http://schemas.microsoft.com/office/powerpoint/2010/main" val="36485280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47800" y="990600"/>
            <a:ext cx="1789464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err="1"/>
              <a:t>Familia</a:t>
            </a:r>
            <a:endParaRPr lang="en-US" sz="3200" dirty="0"/>
          </a:p>
          <a:p>
            <a:endParaRPr lang="en-US" sz="3200" dirty="0"/>
          </a:p>
          <a:p>
            <a:r>
              <a:rPr lang="en-US" sz="3200" dirty="0"/>
              <a:t>Vendetta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648200" y="1219200"/>
            <a:ext cx="283244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strike="sngStrike" dirty="0"/>
              <a:t>Polis (city-state)</a:t>
            </a:r>
          </a:p>
        </p:txBody>
      </p:sp>
    </p:spTree>
    <p:extLst>
      <p:ext uri="{BB962C8B-B14F-4D97-AF65-F5344CB8AC3E}">
        <p14:creationId xmlns:p14="http://schemas.microsoft.com/office/powerpoint/2010/main" val="28891050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</TotalTime>
  <Words>87</Words>
  <Application>Microsoft Office PowerPoint</Application>
  <PresentationFormat>On-screen Show (4:3)</PresentationFormat>
  <Paragraphs>32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seneca_furens@yahoo.com</dc:creator>
  <cp:lastModifiedBy>Bruce Magee</cp:lastModifiedBy>
  <cp:revision>7</cp:revision>
  <dcterms:created xsi:type="dcterms:W3CDTF">2020-11-03T16:21:40Z</dcterms:created>
  <dcterms:modified xsi:type="dcterms:W3CDTF">2022-05-02T18:31:21Z</dcterms:modified>
</cp:coreProperties>
</file>