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2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0CC0B-CB25-45FB-8E94-CCD2D97D531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86ACF-0C93-43A7-BAB1-2628B23C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249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0CC0B-CB25-45FB-8E94-CCD2D97D531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86ACF-0C93-43A7-BAB1-2628B23C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896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0CC0B-CB25-45FB-8E94-CCD2D97D531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86ACF-0C93-43A7-BAB1-2628B23C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546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0CC0B-CB25-45FB-8E94-CCD2D97D531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86ACF-0C93-43A7-BAB1-2628B23C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015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0CC0B-CB25-45FB-8E94-CCD2D97D531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86ACF-0C93-43A7-BAB1-2628B23C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75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0CC0B-CB25-45FB-8E94-CCD2D97D531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86ACF-0C93-43A7-BAB1-2628B23C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9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0CC0B-CB25-45FB-8E94-CCD2D97D531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86ACF-0C93-43A7-BAB1-2628B23C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03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0CC0B-CB25-45FB-8E94-CCD2D97D531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86ACF-0C93-43A7-BAB1-2628B23C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020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0CC0B-CB25-45FB-8E94-CCD2D97D531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86ACF-0C93-43A7-BAB1-2628B23C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816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0CC0B-CB25-45FB-8E94-CCD2D97D531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86ACF-0C93-43A7-BAB1-2628B23C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247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0CC0B-CB25-45FB-8E94-CCD2D97D531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86ACF-0C93-43A7-BAB1-2628B23C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1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0CC0B-CB25-45FB-8E94-CCD2D97D531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86ACF-0C93-43A7-BAB1-2628B23C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97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143000"/>
            <a:ext cx="2363980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Walt Whitman</a:t>
            </a:r>
          </a:p>
          <a:p>
            <a:r>
              <a:rPr lang="en-US" i="1" dirty="0" smtClean="0"/>
              <a:t>Leaves of Grass</a:t>
            </a:r>
          </a:p>
          <a:p>
            <a:r>
              <a:rPr lang="en-US" dirty="0" smtClean="0"/>
              <a:t>1856</a:t>
            </a:r>
          </a:p>
          <a:p>
            <a:r>
              <a:rPr lang="en-US" dirty="0" smtClean="0"/>
              <a:t>Alan Ginsberg</a:t>
            </a:r>
          </a:p>
          <a:p>
            <a:r>
              <a:rPr lang="en-US" dirty="0" smtClean="0"/>
              <a:t>1955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American diversity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Gay                             </a:t>
            </a:r>
          </a:p>
          <a:p>
            <a:r>
              <a:rPr lang="en-US" dirty="0" smtClean="0"/>
              <a:t>Communist growing up</a:t>
            </a:r>
          </a:p>
          <a:p>
            <a:r>
              <a:rPr lang="en-US" dirty="0" smtClean="0"/>
              <a:t>Atheist</a:t>
            </a:r>
          </a:p>
          <a:p>
            <a:r>
              <a:rPr lang="en-US" dirty="0" smtClean="0"/>
              <a:t>Jewish</a:t>
            </a:r>
          </a:p>
          <a:p>
            <a:r>
              <a:rPr lang="en-US" dirty="0" smtClean="0"/>
              <a:t>Drugs</a:t>
            </a:r>
          </a:p>
          <a:p>
            <a:r>
              <a:rPr lang="en-US" dirty="0" smtClean="0"/>
              <a:t>Foul language</a:t>
            </a:r>
          </a:p>
          <a:p>
            <a:r>
              <a:rPr lang="en-US" dirty="0" smtClean="0"/>
              <a:t>Up all night</a:t>
            </a:r>
          </a:p>
          <a:p>
            <a:r>
              <a:rPr lang="en-US" dirty="0" smtClean="0"/>
              <a:t>Lost America of love</a:t>
            </a:r>
          </a:p>
          <a:p>
            <a:r>
              <a:rPr lang="en-US" dirty="0" smtClean="0"/>
              <a:t>Silent cottage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96948" y="457200"/>
            <a:ext cx="2702086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Living in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America of Conformity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chemeClr val="accent6"/>
                </a:solidFill>
              </a:rPr>
              <a:t>Moral panic</a:t>
            </a:r>
            <a:endParaRPr lang="en-US" b="1" dirty="0">
              <a:solidFill>
                <a:schemeClr val="accent6"/>
              </a:solidFill>
            </a:endParaRPr>
          </a:p>
          <a:p>
            <a:r>
              <a:rPr lang="en-US" dirty="0" smtClean="0"/>
              <a:t>Comic books </a:t>
            </a:r>
          </a:p>
          <a:p>
            <a:r>
              <a:rPr lang="en-US" dirty="0" smtClean="0"/>
              <a:t>Movies </a:t>
            </a:r>
          </a:p>
          <a:p>
            <a:r>
              <a:rPr lang="en-US" dirty="0" smtClean="0"/>
              <a:t>Rock &amp; Roll. </a:t>
            </a:r>
          </a:p>
          <a:p>
            <a:r>
              <a:rPr lang="en-US" dirty="0" smtClean="0"/>
              <a:t>Rap.</a:t>
            </a:r>
          </a:p>
          <a:p>
            <a:r>
              <a:rPr lang="en-US" dirty="0" smtClean="0"/>
              <a:t>Computer games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Straight. Very, very straight</a:t>
            </a:r>
          </a:p>
          <a:p>
            <a:r>
              <a:rPr lang="en-US" dirty="0" smtClean="0"/>
              <a:t>American capitalism</a:t>
            </a:r>
            <a:endParaRPr lang="en-US" dirty="0"/>
          </a:p>
          <a:p>
            <a:r>
              <a:rPr lang="en-US" dirty="0" smtClean="0"/>
              <a:t>Under God</a:t>
            </a:r>
          </a:p>
          <a:p>
            <a:r>
              <a:rPr lang="en-US" dirty="0" smtClean="0"/>
              <a:t>Protestant Christians</a:t>
            </a:r>
          </a:p>
          <a:p>
            <a:r>
              <a:rPr lang="en-US" dirty="0" smtClean="0"/>
              <a:t>Alcohol, Pills</a:t>
            </a:r>
          </a:p>
          <a:p>
            <a:r>
              <a:rPr lang="en-US" dirty="0" smtClean="0"/>
              <a:t>Be polite</a:t>
            </a:r>
          </a:p>
          <a:p>
            <a:r>
              <a:rPr lang="en-US" dirty="0" smtClean="0"/>
              <a:t>Early to bed, early to rise</a:t>
            </a:r>
          </a:p>
          <a:p>
            <a:r>
              <a:rPr lang="en-US" dirty="0" smtClean="0"/>
              <a:t>Blue automobiles</a:t>
            </a:r>
          </a:p>
          <a:p>
            <a:r>
              <a:rPr lang="en-US" dirty="0" smtClean="0"/>
              <a:t>suburbs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609600"/>
            <a:ext cx="2618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Comparison and Contrast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735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295400"/>
            <a:ext cx="724422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What peaches and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penumbras!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Whole </a:t>
            </a:r>
            <a:r>
              <a:rPr lang="en-US" dirty="0"/>
              <a:t>families shopping at night!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Aisles </a:t>
            </a:r>
            <a:r>
              <a:rPr lang="en-US" dirty="0"/>
              <a:t>full of husbands!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Wives </a:t>
            </a:r>
            <a:r>
              <a:rPr lang="en-US" dirty="0"/>
              <a:t>in the avocados,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babies </a:t>
            </a:r>
            <a:r>
              <a:rPr lang="en-US" dirty="0"/>
              <a:t>in the tomatoes</a:t>
            </a:r>
            <a:r>
              <a:rPr lang="en-US" dirty="0" smtClean="0"/>
              <a:t>!—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and </a:t>
            </a:r>
            <a:r>
              <a:rPr lang="en-US" dirty="0"/>
              <a:t>you, Garcia Lorca, what were you doing down by the watermelons</a:t>
            </a:r>
            <a:r>
              <a:rPr lang="en-US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r>
              <a:rPr lang="en-US" dirty="0" smtClean="0"/>
              <a:t>Store detective = security guard = mall cop</a:t>
            </a:r>
          </a:p>
          <a:p>
            <a:r>
              <a:rPr lang="en-US" dirty="0" smtClean="0"/>
              <a:t>Odyssey is a quest.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083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1371600"/>
            <a:ext cx="395839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Enumeration</a:t>
            </a:r>
          </a:p>
          <a:p>
            <a:r>
              <a:rPr lang="en-US" sz="2400" dirty="0" smtClean="0"/>
              <a:t>numeral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Primary </a:t>
            </a:r>
            <a:r>
              <a:rPr lang="en-US" sz="2400" dirty="0" smtClean="0"/>
              <a:t>source 1+</a:t>
            </a:r>
          </a:p>
          <a:p>
            <a:endParaRPr lang="en-US" sz="2400" dirty="0"/>
          </a:p>
          <a:p>
            <a:r>
              <a:rPr lang="en-US" sz="2400" dirty="0" smtClean="0"/>
              <a:t>Secondary sources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8 from JSTOR</a:t>
            </a:r>
          </a:p>
          <a:p>
            <a:r>
              <a:rPr lang="en-US" sz="2400" dirty="0" smtClean="0"/>
              <a:t>     1 Definition from OED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</a:t>
            </a:r>
            <a:r>
              <a:rPr lang="en-US" sz="2400" i="1" dirty="0" smtClean="0"/>
              <a:t>Oxford English Dictionary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925574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135</Words>
  <Application>Microsoft Office PowerPoint</Application>
  <PresentationFormat>On-screen Show (4:3)</PresentationFormat>
  <Paragraphs>55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seneca_furens@yahoo.com</dc:creator>
  <cp:lastModifiedBy>seneca_furens@yahoo.com</cp:lastModifiedBy>
  <cp:revision>8</cp:revision>
  <dcterms:created xsi:type="dcterms:W3CDTF">2020-10-26T19:11:09Z</dcterms:created>
  <dcterms:modified xsi:type="dcterms:W3CDTF">2021-02-01T21:02:34Z</dcterms:modified>
</cp:coreProperties>
</file>