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1" r:id="rId4"/>
    <p:sldId id="260" r:id="rId5"/>
    <p:sldId id="303" r:id="rId6"/>
    <p:sldId id="301" r:id="rId7"/>
    <p:sldId id="302" r:id="rId8"/>
    <p:sldId id="279" r:id="rId9"/>
    <p:sldId id="262" r:id="rId10"/>
    <p:sldId id="263" r:id="rId11"/>
    <p:sldId id="264" r:id="rId12"/>
    <p:sldId id="265" r:id="rId13"/>
    <p:sldId id="281" r:id="rId14"/>
    <p:sldId id="282" r:id="rId15"/>
    <p:sldId id="300" r:id="rId16"/>
    <p:sldId id="274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4" autoAdjust="0"/>
    <p:restoredTop sz="96040" autoAdjust="0"/>
  </p:normalViewPr>
  <p:slideViewPr>
    <p:cSldViewPr>
      <p:cViewPr varScale="1">
        <p:scale>
          <a:sx n="98" d="100"/>
          <a:sy n="98" d="100"/>
        </p:scale>
        <p:origin x="-10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00441D-A44D-4F8B-97AD-F2F5F15139AE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2F1041C-C5B3-4E49-A9D4-52C856664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62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12/16/2014</a:t>
            </a:r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5147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354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784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877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029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021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0406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7565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922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0696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88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2808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8456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1714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2893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0551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0407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7059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298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4780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5124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9383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12/16/2014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43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304800" y="2590800"/>
            <a:ext cx="9601200" cy="4038600"/>
            <a:chOff x="-304800" y="2971800"/>
            <a:chExt cx="9601200" cy="4038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971800"/>
              <a:ext cx="4038600" cy="4038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67149" y="3162687"/>
              <a:ext cx="7329251" cy="2323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400" dirty="0" err="1" smtClean="0">
                  <a:solidFill>
                    <a:schemeClr val="bg1"/>
                  </a:solidFill>
                  <a:latin typeface="Caslon Bd BT" panose="02030703070706020403" pitchFamily="18" charset="0"/>
                </a:rPr>
                <a:t>ouisiana</a:t>
              </a:r>
              <a:endParaRPr lang="en-US" sz="14400" dirty="0">
                <a:solidFill>
                  <a:schemeClr val="bg1"/>
                </a:solidFill>
                <a:latin typeface="Caslon Bd BT" panose="020307030707060204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0400" y="5059740"/>
              <a:ext cx="603402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schemeClr val="bg1"/>
                  </a:solidFill>
                  <a:latin typeface="Caslon Bd BT" panose="02030703070706020403" pitchFamily="18" charset="0"/>
                </a:rPr>
                <a:t>Anthology</a:t>
              </a:r>
              <a:endParaRPr lang="en-US" sz="9600" dirty="0">
                <a:solidFill>
                  <a:schemeClr val="bg1"/>
                </a:solidFill>
                <a:latin typeface="Caslon Bd BT" panose="02030703070706020403" pitchFamily="18" charset="0"/>
              </a:endParaRPr>
            </a:p>
          </p:txBody>
        </p:sp>
      </p:grpSp>
      <p:pic>
        <p:nvPicPr>
          <p:cNvPr id="5" name="46551A7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3410813"/>
            <a:ext cx="12496800" cy="1367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99" y="-20642"/>
            <a:ext cx="10332194" cy="687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399" y="8060"/>
            <a:ext cx="13274418" cy="6849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4400" y="296589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Creole Plantation.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300752"/>
            <a:ext cx="10413888" cy="7387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31932" y="20736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Acadian house.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990601"/>
            <a:ext cx="624840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57250" indent="-857250">
              <a:buAutoNum type="romanUcPeriod"/>
            </a:pPr>
            <a:r>
              <a:rPr lang="en-US" sz="3600" dirty="0" smtClean="0">
                <a:latin typeface="Caslon224 Bk BT" panose="02030503070506020404" pitchFamily="18" charset="0"/>
              </a:rPr>
              <a:t>The Social Landscape</a:t>
            </a:r>
            <a:br>
              <a:rPr lang="en-US" sz="3600" dirty="0" smtClean="0">
                <a:latin typeface="Caslon224 Bk BT" panose="02030503070506020404" pitchFamily="18" charset="0"/>
              </a:rPr>
            </a:br>
            <a:r>
              <a:rPr lang="en-US" sz="3600" dirty="0" smtClean="0">
                <a:latin typeface="Caslon224 Bk BT" panose="02030503070506020404" pitchFamily="18" charset="0"/>
              </a:rPr>
              <a:t>	A. Creole</a:t>
            </a:r>
          </a:p>
          <a:p>
            <a:r>
              <a:rPr lang="en-US" sz="3600" dirty="0" smtClean="0">
                <a:latin typeface="Caslon224 Bk BT" panose="02030503070506020404" pitchFamily="18" charset="0"/>
              </a:rPr>
              <a:t>	B. ’</a:t>
            </a:r>
            <a:r>
              <a:rPr lang="en-US" sz="3600" dirty="0" err="1" smtClean="0">
                <a:latin typeface="Caslon224 Bk BT" panose="02030503070506020404" pitchFamily="18" charset="0"/>
              </a:rPr>
              <a:t>Cadian</a:t>
            </a:r>
            <a:r>
              <a:rPr lang="en-US" sz="3600" dirty="0" smtClean="0">
                <a:latin typeface="Caslon224 Bk BT" panose="02030503070506020404" pitchFamily="18" charset="0"/>
              </a:rPr>
              <a:t>/Cajun</a:t>
            </a:r>
          </a:p>
          <a:p>
            <a:r>
              <a:rPr lang="en-US" sz="3600" dirty="0">
                <a:latin typeface="Caslon224 Bk BT" panose="02030503070506020404" pitchFamily="18" charset="0"/>
              </a:rPr>
              <a:t>	</a:t>
            </a:r>
            <a:r>
              <a:rPr lang="en-US" sz="3600" dirty="0" smtClean="0">
                <a:latin typeface="Caslon224 Bk BT" panose="02030503070506020404" pitchFamily="18" charset="0"/>
              </a:rPr>
              <a:t>C. “Negro Servant”</a:t>
            </a:r>
          </a:p>
          <a:p>
            <a:r>
              <a:rPr lang="en-US" sz="3600" dirty="0">
                <a:latin typeface="Caslon224 Bk BT" panose="02030503070506020404" pitchFamily="18" charset="0"/>
              </a:rPr>
              <a:t>	D</a:t>
            </a:r>
            <a:r>
              <a:rPr lang="en-US" sz="3600" dirty="0" smtClean="0">
                <a:latin typeface="Caslon224 Bk BT" panose="02030503070506020404" pitchFamily="18" charset="0"/>
              </a:rPr>
              <a:t>. Spanish</a:t>
            </a:r>
          </a:p>
          <a:p>
            <a:r>
              <a:rPr lang="en-US" sz="3600" dirty="0">
                <a:latin typeface="Caslon224 Bk BT" panose="02030503070506020404" pitchFamily="18" charset="0"/>
              </a:rPr>
              <a:t>	</a:t>
            </a:r>
            <a:r>
              <a:rPr lang="en-US" sz="3600" dirty="0" smtClean="0">
                <a:latin typeface="Caslon224 Bk BT" panose="02030503070506020404" pitchFamily="18" charset="0"/>
              </a:rPr>
              <a:t>E. Jewish Merchant</a:t>
            </a:r>
          </a:p>
          <a:p>
            <a:r>
              <a:rPr lang="en-US" sz="3600" dirty="0">
                <a:latin typeface="Caslon224 Bk BT" panose="02030503070506020404" pitchFamily="18" charset="0"/>
              </a:rPr>
              <a:t>	</a:t>
            </a:r>
            <a:r>
              <a:rPr lang="en-US" sz="3600" dirty="0" smtClean="0">
                <a:latin typeface="Caslon224 Bk BT" panose="02030503070506020404" pitchFamily="18" charset="0"/>
              </a:rPr>
              <a:t>F. “Gens </a:t>
            </a:r>
            <a:r>
              <a:rPr lang="en-US" sz="3600" dirty="0">
                <a:latin typeface="Caslon224 Bk BT" panose="02030503070506020404" pitchFamily="18" charset="0"/>
              </a:rPr>
              <a:t>du </a:t>
            </a:r>
            <a:r>
              <a:rPr lang="en-US" sz="3600" dirty="0" err="1" smtClean="0">
                <a:latin typeface="Caslon224 Bk BT" panose="02030503070506020404" pitchFamily="18" charset="0"/>
              </a:rPr>
              <a:t>Raiderode</a:t>
            </a:r>
            <a:r>
              <a:rPr lang="en-US" sz="3600" dirty="0" smtClean="0">
                <a:latin typeface="Caslon224 Bk BT" panose="02030503070506020404" pitchFamily="18" charset="0"/>
              </a:rPr>
              <a:t>”</a:t>
            </a:r>
            <a:br>
              <a:rPr lang="en-US" sz="3600" dirty="0" smtClean="0">
                <a:latin typeface="Caslon224 Bk BT" panose="02030503070506020404" pitchFamily="18" charset="0"/>
              </a:rPr>
            </a:br>
            <a:r>
              <a:rPr lang="en-US" sz="3600" dirty="0" smtClean="0">
                <a:latin typeface="Caslon224 Bk BT" panose="02030503070506020404" pitchFamily="18" charset="0"/>
              </a:rPr>
              <a:t>           (Railroad workers)</a:t>
            </a:r>
            <a:endParaRPr lang="en-US" sz="3600" dirty="0">
              <a:latin typeface="Caslon224 Bk BT" panose="020305030705060204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826" y="-533400"/>
            <a:ext cx="10285026" cy="77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nd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10" y="555117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86424" cy="804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13" y="0"/>
            <a:ext cx="55645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446" y="736402"/>
            <a:ext cx="541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slon224 Bk BT" panose="02030503070506020404" pitchFamily="18" charset="0"/>
              </a:rPr>
              <a:t>I. The Physical Landscape</a:t>
            </a:r>
            <a:endParaRPr lang="en-US" sz="3600" dirty="0">
              <a:latin typeface="Caslon224 Bk BT" panose="02030503070506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Louisiana prairie.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333" y="0"/>
            <a:ext cx="10244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6350"/>
            <a:ext cx="7454900" cy="684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094"/>
            <a:ext cx="6324600" cy="692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</TotalTime>
  <Words>19</Words>
  <Application>Microsoft Office PowerPoint</Application>
  <PresentationFormat>On-screen Show (4:3)</PresentationFormat>
  <Paragraphs>12</Paragraphs>
  <Slides>16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R. Magee</dc:creator>
  <cp:lastModifiedBy>seneca_furens@yahoo.com</cp:lastModifiedBy>
  <cp:revision>107</cp:revision>
  <cp:lastPrinted>2016-10-04T03:27:29Z</cp:lastPrinted>
  <dcterms:created xsi:type="dcterms:W3CDTF">2013-07-24T07:08:44Z</dcterms:created>
  <dcterms:modified xsi:type="dcterms:W3CDTF">2020-04-09T06:43:36Z</dcterms:modified>
</cp:coreProperties>
</file>