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 id="257" r:id="rId3"/>
    <p:sldId id="258" r:id="rId4"/>
    <p:sldId id="259" r:id="rId5"/>
  </p:sldIdLst>
  <p:sldSz cx="6858000" cy="9144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86" d="100"/>
          <a:sy n="86" d="100"/>
        </p:scale>
        <p:origin x="2928" y="1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_rels/slideLayout9.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514350" y="1795930"/>
            <a:ext cx="5829300" cy="107577"/>
          </a:xfrm>
          <a:prstGeom prst="rect">
            <a:avLst/>
          </a:prstGeom>
          <a:blipFill dpi="0" rotWithShape="1">
            <a:blip r:embed="rId2">
              <a:alphaModFix amt="8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514350" y="5710352"/>
            <a:ext cx="5829300" cy="107577"/>
          </a:xfrm>
          <a:prstGeom prst="rect">
            <a:avLst/>
          </a:prstGeom>
          <a:blipFill dpi="0" rotWithShape="1">
            <a:blip r:embed="rId2">
              <a:alphaModFix amt="8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175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514350" y="1979705"/>
            <a:ext cx="5829300" cy="3657600"/>
          </a:xfrm>
          <a:prstGeom prst="rect">
            <a:avLst/>
          </a:prstGeom>
          <a:blipFill dpi="0" rotWithShape="1">
            <a:blip r:embed="rId2">
              <a:alphaModFix amt="8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grpSp>
        <p:nvGrpSpPr>
          <p:cNvPr id="10" name="Group 9"/>
          <p:cNvGrpSpPr>
            <a:grpSpLocks noChangeAspect="1"/>
          </p:cNvGrpSpPr>
          <p:nvPr/>
        </p:nvGrpSpPr>
        <p:grpSpPr>
          <a:xfrm>
            <a:off x="5426085" y="5476031"/>
            <a:ext cx="685800" cy="1219200"/>
            <a:chOff x="9685338" y="4460675"/>
            <a:chExt cx="1080904" cy="1080902"/>
          </a:xfrm>
        </p:grpSpPr>
        <p:sp>
          <p:nvSpPr>
            <p:cNvPr id="11" name="Oval 10"/>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sp>
        <p:sp>
          <p:nvSpPr>
            <p:cNvPr id="12" name="Oval 11"/>
            <p:cNvSpPr/>
            <p:nvPr/>
          </p:nvSpPr>
          <p:spPr>
            <a:xfrm>
              <a:off x="9793429" y="4568765"/>
              <a:ext cx="864723" cy="864722"/>
            </a:xfrm>
            <a:prstGeom prst="ellipse">
              <a:avLst/>
            </a:prstGeom>
            <a:noFill/>
            <a:ln w="25400" cap="flat" cmpd="sng" algn="ctr">
              <a:solidFill>
                <a:sysClr val="window" lastClr="FFFFFF"/>
              </a:solidFill>
              <a:prstDash val="solid"/>
            </a:ln>
            <a:effectLst/>
          </p:spPr>
        </p:sp>
      </p:grpSp>
      <p:sp>
        <p:nvSpPr>
          <p:cNvPr id="2" name="Title 1"/>
          <p:cNvSpPr>
            <a:spLocks noGrp="1"/>
          </p:cNvSpPr>
          <p:nvPr>
            <p:ph type="ctrTitle"/>
          </p:nvPr>
        </p:nvSpPr>
        <p:spPr>
          <a:xfrm>
            <a:off x="591502" y="1909631"/>
            <a:ext cx="5694998" cy="4047744"/>
          </a:xfrm>
        </p:spPr>
        <p:txBody>
          <a:bodyPr anchor="ctr">
            <a:noAutofit/>
          </a:bodyPr>
          <a:lstStyle>
            <a:lvl1pPr algn="l">
              <a:lnSpc>
                <a:spcPct val="80000"/>
              </a:lnSpc>
              <a:defRPr sz="4800" b="0" cap="all" baseline="0">
                <a:blipFill dpi="0" rotWithShape="1">
                  <a:blip r:embed="rId4"/>
                  <a:srcRect/>
                  <a:tile tx="6350" ty="-127000" sx="65000" sy="64000" flip="none" algn="tl"/>
                </a:blipFill>
              </a:defRPr>
            </a:lvl1pPr>
          </a:lstStyle>
          <a:p>
            <a:r>
              <a:rPr lang="en-US"/>
              <a:t>Click to edit Master title style</a:t>
            </a:r>
            <a:endParaRPr lang="en-US" dirty="0"/>
          </a:p>
        </p:txBody>
      </p:sp>
      <p:sp>
        <p:nvSpPr>
          <p:cNvPr id="3" name="Subtitle 2"/>
          <p:cNvSpPr>
            <a:spLocks noGrp="1"/>
          </p:cNvSpPr>
          <p:nvPr>
            <p:ph type="subTitle" idx="1"/>
          </p:nvPr>
        </p:nvSpPr>
        <p:spPr>
          <a:xfrm>
            <a:off x="601789" y="5852160"/>
            <a:ext cx="4438841" cy="1426464"/>
          </a:xfrm>
        </p:spPr>
        <p:txBody>
          <a:bodyPr>
            <a:normAutofit/>
          </a:bodyPr>
          <a:lstStyle>
            <a:lvl1pPr marL="0" indent="0" algn="l">
              <a:buNone/>
              <a:defRPr sz="1350" b="0">
                <a:solidFill>
                  <a:schemeClr val="tx1"/>
                </a:solidFill>
              </a:defRPr>
            </a:lvl1pPr>
            <a:lvl2pPr marL="342900" indent="0" algn="ctr">
              <a:buNone/>
              <a:defRPr sz="1350"/>
            </a:lvl2pPr>
            <a:lvl3pPr marL="685800" indent="0" algn="ctr">
              <a:buNone/>
              <a:defRPr sz="1350"/>
            </a:lvl3pPr>
            <a:lvl4pPr marL="1028700" indent="0" algn="ctr">
              <a:buNone/>
              <a:defRPr sz="1350"/>
            </a:lvl4pPr>
            <a:lvl5pPr marL="1371600" indent="0" algn="ctr">
              <a:buNone/>
              <a:defRPr sz="1350"/>
            </a:lvl5pPr>
            <a:lvl6pPr marL="1714500" indent="0" algn="ctr">
              <a:buNone/>
              <a:defRPr sz="1350"/>
            </a:lvl6pPr>
            <a:lvl7pPr marL="2057400" indent="0" algn="ctr">
              <a:buNone/>
              <a:defRPr sz="1350"/>
            </a:lvl7pPr>
            <a:lvl8pPr marL="2400300" indent="0" algn="ctr">
              <a:buNone/>
              <a:defRPr sz="1350"/>
            </a:lvl8pPr>
            <a:lvl9pPr marL="2743200" indent="0" algn="ctr">
              <a:buNone/>
              <a:defRPr sz="135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CC2F16CD-C558-4CC8-B706-CC2AE55C5C18}" type="datetimeFigureOut">
              <a:rPr lang="en-US" smtClean="0"/>
              <a:t>4/13/2020</a:t>
            </a:fld>
            <a:endParaRPr lang="en-US"/>
          </a:p>
        </p:txBody>
      </p:sp>
      <p:sp>
        <p:nvSpPr>
          <p:cNvPr id="5" name="Footer Placeholder 4"/>
          <p:cNvSpPr>
            <a:spLocks noGrp="1"/>
          </p:cNvSpPr>
          <p:nvPr>
            <p:ph type="ftr" sz="quarter" idx="11"/>
          </p:nvPr>
        </p:nvSpPr>
        <p:spPr>
          <a:xfrm>
            <a:off x="609604" y="8363714"/>
            <a:ext cx="3559302" cy="486833"/>
          </a:xfrm>
        </p:spPr>
        <p:txBody>
          <a:bodyPr/>
          <a:lstStyle/>
          <a:p>
            <a:endParaRPr lang="en-US"/>
          </a:p>
        </p:txBody>
      </p:sp>
      <p:sp>
        <p:nvSpPr>
          <p:cNvPr id="6" name="Slide Number Placeholder 5"/>
          <p:cNvSpPr>
            <a:spLocks noGrp="1"/>
          </p:cNvSpPr>
          <p:nvPr>
            <p:ph type="sldNum" sz="quarter" idx="12"/>
          </p:nvPr>
        </p:nvSpPr>
        <p:spPr>
          <a:xfrm>
            <a:off x="5433210" y="5636260"/>
            <a:ext cx="671551" cy="853440"/>
          </a:xfrm>
        </p:spPr>
        <p:txBody>
          <a:bodyPr/>
          <a:lstStyle>
            <a:lvl1pPr>
              <a:defRPr sz="2100" b="1"/>
            </a:lvl1pPr>
          </a:lstStyle>
          <a:p>
            <a:fld id="{8EFDBE0A-1269-43F2-96F5-6960EFE97B0B}" type="slidenum">
              <a:rPr lang="en-US" smtClean="0"/>
              <a:t>‹#›</a:t>
            </a:fld>
            <a:endParaRPr lang="en-US"/>
          </a:p>
        </p:txBody>
      </p:sp>
    </p:spTree>
    <p:extLst>
      <p:ext uri="{BB962C8B-B14F-4D97-AF65-F5344CB8AC3E}">
        <p14:creationId xmlns:p14="http://schemas.microsoft.com/office/powerpoint/2010/main" val="412232516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CC2F16CD-C558-4CC8-B706-CC2AE55C5C18}" type="datetimeFigureOut">
              <a:rPr lang="en-US" smtClean="0"/>
              <a:t>4/13/2020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EFDBE0A-1269-43F2-96F5-6960EFE97B0B}" type="slidenum">
              <a:rPr lang="en-US" smtClean="0"/>
              <a:t>‹#›</a:t>
            </a:fld>
            <a:endParaRPr lang="en-US"/>
          </a:p>
        </p:txBody>
      </p:sp>
    </p:spTree>
    <p:extLst>
      <p:ext uri="{BB962C8B-B14F-4D97-AF65-F5344CB8AC3E}">
        <p14:creationId xmlns:p14="http://schemas.microsoft.com/office/powerpoint/2010/main" val="372684673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711200"/>
            <a:ext cx="1435894" cy="7518400"/>
          </a:xfrm>
        </p:spPr>
        <p:txBody>
          <a:bodyPr vert="eaVert"/>
          <a:lstStyle>
            <a:lvl1pPr>
              <a:defRPr b="0"/>
            </a:lvl1pPr>
          </a:lstStyle>
          <a:p>
            <a:r>
              <a:rPr lang="en-US"/>
              <a:t>Click to edit Master title style</a:t>
            </a:r>
            <a:endParaRPr lang="en-US" dirty="0"/>
          </a:p>
        </p:txBody>
      </p:sp>
      <p:sp>
        <p:nvSpPr>
          <p:cNvPr id="3" name="Vertical Text Placeholder 2"/>
          <p:cNvSpPr>
            <a:spLocks noGrp="1"/>
          </p:cNvSpPr>
          <p:nvPr>
            <p:ph type="body" orient="vert" idx="1"/>
          </p:nvPr>
        </p:nvSpPr>
        <p:spPr>
          <a:xfrm>
            <a:off x="600076" y="711200"/>
            <a:ext cx="4221956" cy="75184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CC2F16CD-C558-4CC8-B706-CC2AE55C5C18}" type="datetimeFigureOut">
              <a:rPr lang="en-US" smtClean="0"/>
              <a:t>4/13/2020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EFDBE0A-1269-43F2-96F5-6960EFE97B0B}" type="slidenum">
              <a:rPr lang="en-US" smtClean="0"/>
              <a:t>‹#›</a:t>
            </a:fld>
            <a:endParaRPr lang="en-US"/>
          </a:p>
        </p:txBody>
      </p:sp>
    </p:spTree>
    <p:extLst>
      <p:ext uri="{BB962C8B-B14F-4D97-AF65-F5344CB8AC3E}">
        <p14:creationId xmlns:p14="http://schemas.microsoft.com/office/powerpoint/2010/main" val="23433898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CC2F16CD-C558-4CC8-B706-CC2AE55C5C18}" type="datetimeFigureOut">
              <a:rPr lang="en-US" smtClean="0"/>
              <a:t>4/13/2020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EFDBE0A-1269-43F2-96F5-6960EFE97B0B}" type="slidenum">
              <a:rPr lang="en-US" smtClean="0"/>
              <a:t>‹#›</a:t>
            </a:fld>
            <a:endParaRPr lang="en-US"/>
          </a:p>
        </p:txBody>
      </p:sp>
    </p:spTree>
    <p:extLst>
      <p:ext uri="{BB962C8B-B14F-4D97-AF65-F5344CB8AC3E}">
        <p14:creationId xmlns:p14="http://schemas.microsoft.com/office/powerpoint/2010/main" val="18777397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0" y="6557319"/>
            <a:ext cx="6858000" cy="2586680"/>
          </a:xfrm>
          <a:prstGeom prst="rect">
            <a:avLst/>
          </a:prstGeom>
          <a:blipFill dpi="0" rotWithShape="1">
            <a:blip r:embed="rId2">
              <a:alphaModFix amt="8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219009" y="1633728"/>
            <a:ext cx="5220653" cy="4693920"/>
          </a:xfrm>
        </p:spPr>
        <p:txBody>
          <a:bodyPr anchor="ctr">
            <a:normAutofit/>
          </a:bodyPr>
          <a:lstStyle>
            <a:lvl1pPr>
              <a:lnSpc>
                <a:spcPct val="80000"/>
              </a:lnSpc>
              <a:defRPr sz="4800" b="0"/>
            </a:lvl1pPr>
          </a:lstStyle>
          <a:p>
            <a:r>
              <a:rPr lang="en-US"/>
              <a:t>Click to edit Master title style</a:t>
            </a:r>
            <a:endParaRPr lang="en-US" dirty="0"/>
          </a:p>
        </p:txBody>
      </p:sp>
      <p:sp>
        <p:nvSpPr>
          <p:cNvPr id="3" name="Text Placeholder 2"/>
          <p:cNvSpPr>
            <a:spLocks noGrp="1"/>
          </p:cNvSpPr>
          <p:nvPr>
            <p:ph type="body" idx="1"/>
          </p:nvPr>
        </p:nvSpPr>
        <p:spPr>
          <a:xfrm>
            <a:off x="1218248" y="6693408"/>
            <a:ext cx="5092065" cy="1422400"/>
          </a:xfrm>
        </p:spPr>
        <p:txBody>
          <a:bodyPr anchor="t">
            <a:normAutofit/>
          </a:bodyPr>
          <a:lstStyle>
            <a:lvl1pPr marL="0" indent="0">
              <a:buNone/>
              <a:defRPr sz="1350" b="0">
                <a:solidFill>
                  <a:schemeClr val="accent1">
                    <a:lumMod val="50000"/>
                  </a:schemeClr>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4833938" y="8363714"/>
            <a:ext cx="1487424" cy="486833"/>
          </a:xfrm>
        </p:spPr>
        <p:txBody>
          <a:bodyPr/>
          <a:lstStyle>
            <a:lvl1pPr>
              <a:defRPr>
                <a:solidFill>
                  <a:schemeClr val="accent1">
                    <a:lumMod val="50000"/>
                  </a:schemeClr>
                </a:solidFill>
              </a:defRPr>
            </a:lvl1pPr>
          </a:lstStyle>
          <a:p>
            <a:fld id="{CC2F16CD-C558-4CC8-B706-CC2AE55C5C18}" type="datetimeFigureOut">
              <a:rPr lang="en-US" smtClean="0"/>
              <a:t>4/13/2020</a:t>
            </a:fld>
            <a:endParaRPr lang="en-US"/>
          </a:p>
        </p:txBody>
      </p:sp>
      <p:sp>
        <p:nvSpPr>
          <p:cNvPr id="5" name="Footer Placeholder 4"/>
          <p:cNvSpPr>
            <a:spLocks noGrp="1"/>
          </p:cNvSpPr>
          <p:nvPr>
            <p:ph type="ftr" sz="quarter" idx="11"/>
          </p:nvPr>
        </p:nvSpPr>
        <p:spPr>
          <a:xfrm>
            <a:off x="1227074" y="8363713"/>
            <a:ext cx="3559302" cy="486833"/>
          </a:xfrm>
        </p:spPr>
        <p:txBody>
          <a:bodyPr/>
          <a:lstStyle>
            <a:lvl1pPr>
              <a:defRPr>
                <a:solidFill>
                  <a:schemeClr val="accent1">
                    <a:lumMod val="50000"/>
                  </a:schemeClr>
                </a:solidFill>
              </a:defRPr>
            </a:lvl1pPr>
          </a:lstStyle>
          <a:p>
            <a:endParaRPr lang="en-US"/>
          </a:p>
        </p:txBody>
      </p:sp>
      <p:grpSp>
        <p:nvGrpSpPr>
          <p:cNvPr id="8" name="Group 7"/>
          <p:cNvGrpSpPr>
            <a:grpSpLocks noChangeAspect="1"/>
          </p:cNvGrpSpPr>
          <p:nvPr/>
        </p:nvGrpSpPr>
        <p:grpSpPr>
          <a:xfrm>
            <a:off x="475397" y="3240831"/>
            <a:ext cx="685800" cy="1219200"/>
            <a:chOff x="9685338" y="4460675"/>
            <a:chExt cx="1080904" cy="1080902"/>
          </a:xfrm>
        </p:grpSpPr>
        <p:sp>
          <p:nvSpPr>
            <p:cNvPr id="9" name="Oval 8"/>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sp>
        <p:sp>
          <p:nvSpPr>
            <p:cNvPr id="10" name="Oval 9"/>
            <p:cNvSpPr/>
            <p:nvPr/>
          </p:nvSpPr>
          <p:spPr>
            <a:xfrm>
              <a:off x="9793429" y="4568765"/>
              <a:ext cx="864723" cy="864722"/>
            </a:xfrm>
            <a:prstGeom prst="ellipse">
              <a:avLst/>
            </a:prstGeom>
            <a:noFill/>
            <a:ln w="25400" cap="flat" cmpd="sng" algn="ctr">
              <a:solidFill>
                <a:sysClr val="window" lastClr="FFFFFF"/>
              </a:solidFill>
              <a:prstDash val="solid"/>
            </a:ln>
            <a:effectLst/>
          </p:spPr>
        </p:sp>
      </p:grpSp>
      <p:sp>
        <p:nvSpPr>
          <p:cNvPr id="6" name="Slide Number Placeholder 5"/>
          <p:cNvSpPr>
            <a:spLocks noGrp="1"/>
          </p:cNvSpPr>
          <p:nvPr>
            <p:ph type="sldNum" sz="quarter" idx="12"/>
          </p:nvPr>
        </p:nvSpPr>
        <p:spPr>
          <a:xfrm>
            <a:off x="484088" y="3344809"/>
            <a:ext cx="668418" cy="960443"/>
          </a:xfrm>
        </p:spPr>
        <p:txBody>
          <a:bodyPr/>
          <a:lstStyle>
            <a:lvl1pPr>
              <a:defRPr sz="2100"/>
            </a:lvl1pPr>
          </a:lstStyle>
          <a:p>
            <a:fld id="{8EFDBE0A-1269-43F2-96F5-6960EFE97B0B}" type="slidenum">
              <a:rPr lang="en-US" smtClean="0"/>
              <a:t>‹#›</a:t>
            </a:fld>
            <a:endParaRPr lang="en-US"/>
          </a:p>
        </p:txBody>
      </p:sp>
    </p:spTree>
    <p:extLst>
      <p:ext uri="{BB962C8B-B14F-4D97-AF65-F5344CB8AC3E}">
        <p14:creationId xmlns:p14="http://schemas.microsoft.com/office/powerpoint/2010/main" val="299686697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514350" y="2926080"/>
            <a:ext cx="2743200" cy="5303520"/>
          </a:xfrm>
        </p:spPr>
        <p:txBody>
          <a:bodyPr/>
          <a:lstStyle>
            <a:lvl1pPr>
              <a:defRPr sz="1500"/>
            </a:lvl1pPr>
            <a:lvl2pPr>
              <a:defRPr sz="1350"/>
            </a:lvl2pPr>
            <a:lvl3pPr>
              <a:defRPr sz="12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594164" y="2926080"/>
            <a:ext cx="2743200" cy="5303520"/>
          </a:xfrm>
        </p:spPr>
        <p:txBody>
          <a:bodyPr/>
          <a:lstStyle>
            <a:lvl1pPr>
              <a:defRPr sz="1500"/>
            </a:lvl1pPr>
            <a:lvl2pPr>
              <a:defRPr sz="1350"/>
            </a:lvl2pPr>
            <a:lvl3pPr>
              <a:defRPr sz="12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CC2F16CD-C558-4CC8-B706-CC2AE55C5C18}" type="datetimeFigureOut">
              <a:rPr lang="en-US" smtClean="0"/>
              <a:t>4/13/2020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EFDBE0A-1269-43F2-96F5-6960EFE97B0B}" type="slidenum">
              <a:rPr lang="en-US" smtClean="0"/>
              <a:t>‹#›</a:t>
            </a:fld>
            <a:endParaRPr lang="en-US"/>
          </a:p>
        </p:txBody>
      </p:sp>
    </p:spTree>
    <p:extLst>
      <p:ext uri="{BB962C8B-B14F-4D97-AF65-F5344CB8AC3E}">
        <p14:creationId xmlns:p14="http://schemas.microsoft.com/office/powerpoint/2010/main" val="9731230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514350" y="2731008"/>
            <a:ext cx="2743200" cy="853440"/>
          </a:xfrm>
        </p:spPr>
        <p:txBody>
          <a:bodyPr anchor="ctr">
            <a:normAutofit/>
          </a:bodyPr>
          <a:lstStyle>
            <a:lvl1pPr marL="0" indent="0">
              <a:buNone/>
              <a:defRPr sz="1500" b="1">
                <a:solidFill>
                  <a:schemeClr val="accent1">
                    <a:lumMod val="75000"/>
                  </a:schemeClr>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514350" y="3657600"/>
            <a:ext cx="2743200" cy="4389120"/>
          </a:xfrm>
        </p:spPr>
        <p:txBody>
          <a:bodyPr/>
          <a:lstStyle>
            <a:lvl1pPr>
              <a:defRPr sz="1500"/>
            </a:lvl1pPr>
            <a:lvl2pPr>
              <a:defRPr sz="1350"/>
            </a:lvl2pPr>
            <a:lvl3pPr>
              <a:defRPr sz="12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615595" y="2731008"/>
            <a:ext cx="2743200" cy="853440"/>
          </a:xfrm>
        </p:spPr>
        <p:txBody>
          <a:bodyPr anchor="ctr">
            <a:normAutofit/>
          </a:bodyPr>
          <a:lstStyle>
            <a:lvl1pPr marL="0" indent="0">
              <a:buNone/>
              <a:defRPr sz="1500" b="1">
                <a:solidFill>
                  <a:schemeClr val="accent1">
                    <a:lumMod val="75000"/>
                  </a:schemeClr>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3615595" y="3657600"/>
            <a:ext cx="2743200" cy="4389120"/>
          </a:xfrm>
        </p:spPr>
        <p:txBody>
          <a:bodyPr/>
          <a:lstStyle>
            <a:lvl1pPr>
              <a:defRPr sz="1500"/>
            </a:lvl1pPr>
            <a:lvl2pPr>
              <a:defRPr sz="1350"/>
            </a:lvl2pPr>
            <a:lvl3pPr>
              <a:defRPr sz="12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CC2F16CD-C558-4CC8-B706-CC2AE55C5C18}" type="datetimeFigureOut">
              <a:rPr lang="en-US" smtClean="0"/>
              <a:t>4/13/2020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EFDBE0A-1269-43F2-96F5-6960EFE97B0B}" type="slidenum">
              <a:rPr lang="en-US" smtClean="0"/>
              <a:t>‹#›</a:t>
            </a:fld>
            <a:endParaRPr lang="en-US"/>
          </a:p>
        </p:txBody>
      </p:sp>
    </p:spTree>
    <p:extLst>
      <p:ext uri="{BB962C8B-B14F-4D97-AF65-F5344CB8AC3E}">
        <p14:creationId xmlns:p14="http://schemas.microsoft.com/office/powerpoint/2010/main" val="349847702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lvl1pPr>
              <a:defRPr>
                <a:solidFill>
                  <a:schemeClr val="accent1">
                    <a:lumMod val="50000"/>
                  </a:schemeClr>
                </a:solidFill>
              </a:defRPr>
            </a:lvl1pPr>
          </a:lstStyle>
          <a:p>
            <a:fld id="{CC2F16CD-C558-4CC8-B706-CC2AE55C5C18}" type="datetimeFigureOut">
              <a:rPr lang="en-US" smtClean="0"/>
              <a:t>4/13/2020</a:t>
            </a:fld>
            <a:endParaRPr lang="en-US"/>
          </a:p>
        </p:txBody>
      </p:sp>
      <p:sp>
        <p:nvSpPr>
          <p:cNvPr id="4" name="Footer Placeholder 3"/>
          <p:cNvSpPr>
            <a:spLocks noGrp="1"/>
          </p:cNvSpPr>
          <p:nvPr>
            <p:ph type="ftr" sz="quarter" idx="11"/>
          </p:nvPr>
        </p:nvSpPr>
        <p:spPr/>
        <p:txBody>
          <a:bodyPr/>
          <a:lstStyle>
            <a:lvl1pPr>
              <a:defRPr>
                <a:solidFill>
                  <a:schemeClr val="accent1">
                    <a:lumMod val="50000"/>
                  </a:schemeClr>
                </a:solidFill>
              </a:defRPr>
            </a:lvl1pPr>
          </a:lstStyle>
          <a:p>
            <a:endParaRPr lang="en-US"/>
          </a:p>
        </p:txBody>
      </p:sp>
      <p:sp>
        <p:nvSpPr>
          <p:cNvPr id="5" name="Slide Number Placeholder 4"/>
          <p:cNvSpPr>
            <a:spLocks noGrp="1"/>
          </p:cNvSpPr>
          <p:nvPr>
            <p:ph type="sldNum" sz="quarter" idx="12"/>
          </p:nvPr>
        </p:nvSpPr>
        <p:spPr/>
        <p:txBody>
          <a:bodyPr/>
          <a:lstStyle/>
          <a:p>
            <a:fld id="{8EFDBE0A-1269-43F2-96F5-6960EFE97B0B}" type="slidenum">
              <a:rPr lang="en-US" smtClean="0"/>
              <a:t>‹#›</a:t>
            </a:fld>
            <a:endParaRPr lang="en-US"/>
          </a:p>
        </p:txBody>
      </p:sp>
    </p:spTree>
    <p:extLst>
      <p:ext uri="{BB962C8B-B14F-4D97-AF65-F5344CB8AC3E}">
        <p14:creationId xmlns:p14="http://schemas.microsoft.com/office/powerpoint/2010/main" val="5725843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C2F16CD-C558-4CC8-B706-CC2AE55C5C18}" type="datetimeFigureOut">
              <a:rPr lang="en-US" smtClean="0"/>
              <a:t>4/13/2020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EFDBE0A-1269-43F2-96F5-6960EFE97B0B}" type="slidenum">
              <a:rPr lang="en-US" smtClean="0"/>
              <a:t>‹#›</a:t>
            </a:fld>
            <a:endParaRPr lang="en-US"/>
          </a:p>
        </p:txBody>
      </p:sp>
    </p:spTree>
    <p:extLst>
      <p:ext uri="{BB962C8B-B14F-4D97-AF65-F5344CB8AC3E}">
        <p14:creationId xmlns:p14="http://schemas.microsoft.com/office/powerpoint/2010/main" val="410461163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4670854" y="2"/>
            <a:ext cx="2187146" cy="9143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809173" y="914400"/>
            <a:ext cx="1800225" cy="2316480"/>
          </a:xfrm>
        </p:spPr>
        <p:txBody>
          <a:bodyPr anchor="b">
            <a:normAutofit/>
          </a:bodyPr>
          <a:lstStyle>
            <a:lvl1pPr>
              <a:defRPr sz="2100" b="0"/>
            </a:lvl1pPr>
          </a:lstStyle>
          <a:p>
            <a:r>
              <a:rPr lang="en-US"/>
              <a:t>Click to edit Master title style</a:t>
            </a:r>
            <a:endParaRPr lang="en-US" dirty="0"/>
          </a:p>
        </p:txBody>
      </p:sp>
      <p:sp>
        <p:nvSpPr>
          <p:cNvPr id="3" name="Content Placeholder 2"/>
          <p:cNvSpPr>
            <a:spLocks noGrp="1"/>
          </p:cNvSpPr>
          <p:nvPr>
            <p:ph idx="1"/>
          </p:nvPr>
        </p:nvSpPr>
        <p:spPr>
          <a:xfrm>
            <a:off x="471488" y="914400"/>
            <a:ext cx="3775329" cy="6693408"/>
          </a:xfrm>
        </p:spPr>
        <p:txBody>
          <a:bodyPr/>
          <a:lstStyle>
            <a:lvl1pPr>
              <a:defRPr sz="1500"/>
            </a:lvl1pPr>
            <a:lvl2pPr>
              <a:defRPr sz="1350"/>
            </a:lvl2pPr>
            <a:lvl3pPr>
              <a:defRPr sz="12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809173" y="3230880"/>
            <a:ext cx="1800225" cy="4389120"/>
          </a:xfrm>
        </p:spPr>
        <p:txBody>
          <a:bodyPr>
            <a:normAutofit/>
          </a:bodyPr>
          <a:lstStyle>
            <a:lvl1pPr marL="0" indent="0">
              <a:lnSpc>
                <a:spcPct val="100000"/>
              </a:lnSpc>
              <a:spcBef>
                <a:spcPts val="750"/>
              </a:spcBef>
              <a:buNone/>
              <a:defRPr sz="1013">
                <a:solidFill>
                  <a:schemeClr val="accent1">
                    <a:lumMod val="50000"/>
                  </a:schemeClr>
                </a:solidFill>
              </a:defRPr>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grpSp>
        <p:nvGrpSpPr>
          <p:cNvPr id="12" name="Group 11"/>
          <p:cNvGrpSpPr/>
          <p:nvPr/>
        </p:nvGrpSpPr>
        <p:grpSpPr>
          <a:xfrm>
            <a:off x="6391998" y="8340344"/>
            <a:ext cx="294894" cy="524256"/>
            <a:chOff x="8532189" y="5068824"/>
            <a:chExt cx="393192" cy="393192"/>
          </a:xfrm>
        </p:grpSpPr>
        <p:sp>
          <p:nvSpPr>
            <p:cNvPr id="13" name="Oval 12"/>
            <p:cNvSpPr>
              <a:spLocks noChangeAspect="1"/>
            </p:cNvSpPr>
            <p:nvPr/>
          </p:nvSpPr>
          <p:spPr>
            <a:xfrm>
              <a:off x="8532189" y="5068824"/>
              <a:ext cx="393192" cy="39319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14" name="Oval 13"/>
            <p:cNvSpPr>
              <a:spLocks noChangeAspect="1"/>
            </p:cNvSpPr>
            <p:nvPr/>
          </p:nvSpPr>
          <p:spPr>
            <a:xfrm>
              <a:off x="8568766" y="5105400"/>
              <a:ext cx="320039" cy="320040"/>
            </a:xfrm>
            <a:prstGeom prst="ellipse">
              <a:avLst/>
            </a:prstGeom>
            <a:noFill/>
            <a:ln w="12700" cap="flat" cmpd="sng" algn="ctr">
              <a:solidFill>
                <a:srgbClr val="FFFFFF"/>
              </a:solidFill>
              <a:prstDash val="solid"/>
            </a:ln>
            <a:effectLst/>
          </p:spPr>
        </p:sp>
      </p:grpSp>
      <p:sp>
        <p:nvSpPr>
          <p:cNvPr id="9" name="Date Placeholder 8"/>
          <p:cNvSpPr>
            <a:spLocks noGrp="1"/>
          </p:cNvSpPr>
          <p:nvPr>
            <p:ph type="dt" sz="half" idx="10"/>
          </p:nvPr>
        </p:nvSpPr>
        <p:spPr/>
        <p:txBody>
          <a:bodyPr/>
          <a:lstStyle/>
          <a:p>
            <a:fld id="{CC2F16CD-C558-4CC8-B706-CC2AE55C5C18}" type="datetimeFigureOut">
              <a:rPr lang="en-US" smtClean="0"/>
              <a:t>4/13/2020</a:t>
            </a:fld>
            <a:endParaRPr lang="en-US"/>
          </a:p>
        </p:txBody>
      </p:sp>
      <p:sp>
        <p:nvSpPr>
          <p:cNvPr id="10" name="Footer Placeholder 9"/>
          <p:cNvSpPr>
            <a:spLocks noGrp="1"/>
          </p:cNvSpPr>
          <p:nvPr>
            <p:ph type="ftr" sz="quarter" idx="11"/>
          </p:nvPr>
        </p:nvSpPr>
        <p:spPr/>
        <p:txBody>
          <a:bodyPr/>
          <a:lstStyle/>
          <a:p>
            <a:endParaRPr lang="en-US"/>
          </a:p>
        </p:txBody>
      </p:sp>
      <p:sp>
        <p:nvSpPr>
          <p:cNvPr id="11" name="Slide Number Placeholder 10"/>
          <p:cNvSpPr>
            <a:spLocks noGrp="1"/>
          </p:cNvSpPr>
          <p:nvPr>
            <p:ph type="sldNum" sz="quarter" idx="12"/>
          </p:nvPr>
        </p:nvSpPr>
        <p:spPr/>
        <p:txBody>
          <a:bodyPr/>
          <a:lstStyle/>
          <a:p>
            <a:fld id="{8EFDBE0A-1269-43F2-96F5-6960EFE97B0B}" type="slidenum">
              <a:rPr lang="en-US" smtClean="0"/>
              <a:t>‹#›</a:t>
            </a:fld>
            <a:endParaRPr lang="en-US"/>
          </a:p>
        </p:txBody>
      </p:sp>
    </p:spTree>
    <p:extLst>
      <p:ext uri="{BB962C8B-B14F-4D97-AF65-F5344CB8AC3E}">
        <p14:creationId xmlns:p14="http://schemas.microsoft.com/office/powerpoint/2010/main" val="26234938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1" name="Rectangle 10"/>
          <p:cNvSpPr/>
          <p:nvPr/>
        </p:nvSpPr>
        <p:spPr>
          <a:xfrm>
            <a:off x="4670854" y="2"/>
            <a:ext cx="2187146" cy="9143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809173" y="914400"/>
            <a:ext cx="1800225" cy="2316480"/>
          </a:xfrm>
        </p:spPr>
        <p:txBody>
          <a:bodyPr anchor="b">
            <a:normAutofit/>
          </a:bodyPr>
          <a:lstStyle>
            <a:lvl1pPr>
              <a:defRPr sz="21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0" y="0"/>
            <a:ext cx="4670854" cy="9144000"/>
          </a:xfrm>
          <a:solidFill>
            <a:schemeClr val="tx2">
              <a:lumMod val="20000"/>
              <a:lumOff val="80000"/>
            </a:schemeClr>
          </a:solidFill>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4" name="Text Placeholder 3"/>
          <p:cNvSpPr>
            <a:spLocks noGrp="1"/>
          </p:cNvSpPr>
          <p:nvPr>
            <p:ph type="body" sz="half" idx="2"/>
          </p:nvPr>
        </p:nvSpPr>
        <p:spPr>
          <a:xfrm>
            <a:off x="4809173" y="3230880"/>
            <a:ext cx="1800225" cy="4389120"/>
          </a:xfrm>
        </p:spPr>
        <p:txBody>
          <a:bodyPr>
            <a:normAutofit/>
          </a:bodyPr>
          <a:lstStyle>
            <a:lvl1pPr marL="0" indent="0">
              <a:lnSpc>
                <a:spcPct val="100000"/>
              </a:lnSpc>
              <a:spcBef>
                <a:spcPts val="750"/>
              </a:spcBef>
              <a:buNone/>
              <a:defRPr sz="1013">
                <a:solidFill>
                  <a:schemeClr val="accent1">
                    <a:lumMod val="50000"/>
                  </a:schemeClr>
                </a:solidFill>
              </a:defRPr>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grpSp>
        <p:nvGrpSpPr>
          <p:cNvPr id="12" name="Group 11"/>
          <p:cNvGrpSpPr/>
          <p:nvPr/>
        </p:nvGrpSpPr>
        <p:grpSpPr>
          <a:xfrm>
            <a:off x="6391998" y="8340344"/>
            <a:ext cx="294894" cy="524256"/>
            <a:chOff x="8532189" y="5068824"/>
            <a:chExt cx="393192" cy="393192"/>
          </a:xfrm>
        </p:grpSpPr>
        <p:sp>
          <p:nvSpPr>
            <p:cNvPr id="13" name="Oval 12"/>
            <p:cNvSpPr>
              <a:spLocks noChangeAspect="1"/>
            </p:cNvSpPr>
            <p:nvPr/>
          </p:nvSpPr>
          <p:spPr>
            <a:xfrm>
              <a:off x="8532189" y="5068824"/>
              <a:ext cx="393192" cy="39319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14" name="Oval 13"/>
            <p:cNvSpPr>
              <a:spLocks noChangeAspect="1"/>
            </p:cNvSpPr>
            <p:nvPr/>
          </p:nvSpPr>
          <p:spPr>
            <a:xfrm>
              <a:off x="8568766" y="5105400"/>
              <a:ext cx="320039" cy="320040"/>
            </a:xfrm>
            <a:prstGeom prst="ellipse">
              <a:avLst/>
            </a:prstGeom>
            <a:noFill/>
            <a:ln w="12700" cap="flat" cmpd="sng" algn="ctr">
              <a:solidFill>
                <a:srgbClr val="FFFFFF"/>
              </a:solidFill>
              <a:prstDash val="solid"/>
            </a:ln>
            <a:effectLst/>
          </p:spPr>
        </p:sp>
      </p:grpSp>
      <p:sp>
        <p:nvSpPr>
          <p:cNvPr id="8" name="Date Placeholder 7"/>
          <p:cNvSpPr>
            <a:spLocks noGrp="1"/>
          </p:cNvSpPr>
          <p:nvPr>
            <p:ph type="dt" sz="half" idx="10"/>
          </p:nvPr>
        </p:nvSpPr>
        <p:spPr/>
        <p:txBody>
          <a:bodyPr/>
          <a:lstStyle/>
          <a:p>
            <a:fld id="{CC2F16CD-C558-4CC8-B706-CC2AE55C5C18}" type="datetimeFigureOut">
              <a:rPr lang="en-US" smtClean="0"/>
              <a:t>4/13/2020</a:t>
            </a:fld>
            <a:endParaRPr lang="en-US"/>
          </a:p>
        </p:txBody>
      </p:sp>
      <p:sp>
        <p:nvSpPr>
          <p:cNvPr id="10" name="Slide Number Placeholder 9"/>
          <p:cNvSpPr>
            <a:spLocks noGrp="1"/>
          </p:cNvSpPr>
          <p:nvPr>
            <p:ph type="sldNum" sz="quarter" idx="12"/>
          </p:nvPr>
        </p:nvSpPr>
        <p:spPr/>
        <p:txBody>
          <a:bodyPr/>
          <a:lstStyle/>
          <a:p>
            <a:fld id="{8EFDBE0A-1269-43F2-96F5-6960EFE97B0B}" type="slidenum">
              <a:rPr lang="en-US" smtClean="0"/>
              <a:t>‹#›</a:t>
            </a:fld>
            <a:endParaRPr lang="en-US"/>
          </a:p>
        </p:txBody>
      </p:sp>
    </p:spTree>
    <p:extLst>
      <p:ext uri="{BB962C8B-B14F-4D97-AF65-F5344CB8AC3E}">
        <p14:creationId xmlns:p14="http://schemas.microsoft.com/office/powerpoint/2010/main" val="8300342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microsoft.com/office/2007/relationships/hdphoto" Target="../media/hdphoto1.wdp"/></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12" name="Group 11"/>
          <p:cNvGrpSpPr/>
          <p:nvPr/>
        </p:nvGrpSpPr>
        <p:grpSpPr>
          <a:xfrm>
            <a:off x="6391998" y="8340344"/>
            <a:ext cx="294894" cy="524256"/>
            <a:chOff x="8532189" y="5068824"/>
            <a:chExt cx="393192" cy="393192"/>
          </a:xfrm>
        </p:grpSpPr>
        <p:sp>
          <p:nvSpPr>
            <p:cNvPr id="8" name="Oval 7"/>
            <p:cNvSpPr>
              <a:spLocks noChangeAspect="1"/>
            </p:cNvSpPr>
            <p:nvPr/>
          </p:nvSpPr>
          <p:spPr>
            <a:xfrm>
              <a:off x="8532189" y="5068824"/>
              <a:ext cx="393192" cy="393192"/>
            </a:xfrm>
            <a:prstGeom prst="ellipse">
              <a:avLst/>
            </a:prstGeom>
            <a:blipFill dpi="0" rotWithShape="1">
              <a:blip r:embed="rId13">
                <a:duotone>
                  <a:schemeClr val="accent1">
                    <a:shade val="45000"/>
                    <a:satMod val="135000"/>
                  </a:schemeClr>
                  <a:prstClr val="white"/>
                </a:duotone>
                <a:extLst>
                  <a:ext uri="{BEBA8EAE-BF5A-486C-A8C5-ECC9F3942E4B}">
                    <a14:imgProps xmlns:a14="http://schemas.microsoft.com/office/drawing/2010/main">
                      <a14:imgLayer r:embed="rId14">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9" name="Oval 8"/>
            <p:cNvSpPr>
              <a:spLocks noChangeAspect="1"/>
            </p:cNvSpPr>
            <p:nvPr/>
          </p:nvSpPr>
          <p:spPr>
            <a:xfrm>
              <a:off x="8568766" y="5105400"/>
              <a:ext cx="320039" cy="320040"/>
            </a:xfrm>
            <a:prstGeom prst="ellipse">
              <a:avLst/>
            </a:prstGeom>
            <a:noFill/>
            <a:ln w="12700" cap="flat" cmpd="sng" algn="ctr">
              <a:solidFill>
                <a:srgbClr val="FFFFFF"/>
              </a:solidFill>
              <a:prstDash val="solid"/>
            </a:ln>
            <a:effectLst/>
          </p:spPr>
        </p:sp>
      </p:grpSp>
      <p:sp>
        <p:nvSpPr>
          <p:cNvPr id="2" name="Title Placeholder 1"/>
          <p:cNvSpPr>
            <a:spLocks noGrp="1"/>
          </p:cNvSpPr>
          <p:nvPr>
            <p:ph type="title"/>
          </p:nvPr>
        </p:nvSpPr>
        <p:spPr>
          <a:xfrm>
            <a:off x="514350" y="646176"/>
            <a:ext cx="5829300" cy="2145792"/>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514350" y="2828544"/>
            <a:ext cx="5829300" cy="540105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4494276" y="8363714"/>
            <a:ext cx="1841373" cy="486833"/>
          </a:xfrm>
          <a:prstGeom prst="rect">
            <a:avLst/>
          </a:prstGeom>
        </p:spPr>
        <p:txBody>
          <a:bodyPr vert="horz" lIns="91440" tIns="45720" rIns="91440" bIns="45720" rtlCol="0" anchor="ctr"/>
          <a:lstStyle>
            <a:lvl1pPr algn="r">
              <a:defRPr sz="750">
                <a:solidFill>
                  <a:schemeClr val="accent1">
                    <a:lumMod val="50000"/>
                  </a:schemeClr>
                </a:solidFill>
              </a:defRPr>
            </a:lvl1pPr>
          </a:lstStyle>
          <a:p>
            <a:fld id="{CC2F16CD-C558-4CC8-B706-CC2AE55C5C18}" type="datetimeFigureOut">
              <a:rPr lang="en-US" smtClean="0"/>
              <a:t>4/13/2020</a:t>
            </a:fld>
            <a:endParaRPr lang="en-US"/>
          </a:p>
        </p:txBody>
      </p:sp>
      <p:sp>
        <p:nvSpPr>
          <p:cNvPr id="5" name="Footer Placeholder 4"/>
          <p:cNvSpPr>
            <a:spLocks noGrp="1"/>
          </p:cNvSpPr>
          <p:nvPr>
            <p:ph type="ftr" sz="quarter" idx="3"/>
          </p:nvPr>
        </p:nvSpPr>
        <p:spPr>
          <a:xfrm>
            <a:off x="514350" y="8363714"/>
            <a:ext cx="3559302" cy="486833"/>
          </a:xfrm>
          <a:prstGeom prst="rect">
            <a:avLst/>
          </a:prstGeom>
        </p:spPr>
        <p:txBody>
          <a:bodyPr vert="horz" lIns="91440" tIns="45720" rIns="91440" bIns="45720" rtlCol="0" anchor="ctr"/>
          <a:lstStyle>
            <a:lvl1pPr algn="l">
              <a:defRPr sz="750">
                <a:solidFill>
                  <a:schemeClr val="accent1">
                    <a:lumMod val="50000"/>
                  </a:schemeClr>
                </a:solidFill>
              </a:defRPr>
            </a:lvl1pPr>
          </a:lstStyle>
          <a:p>
            <a:endParaRPr lang="en-US"/>
          </a:p>
        </p:txBody>
      </p:sp>
      <p:sp>
        <p:nvSpPr>
          <p:cNvPr id="6" name="Slide Number Placeholder 5"/>
          <p:cNvSpPr>
            <a:spLocks noGrp="1"/>
          </p:cNvSpPr>
          <p:nvPr>
            <p:ph type="sldNum" sz="quarter" idx="4"/>
          </p:nvPr>
        </p:nvSpPr>
        <p:spPr>
          <a:xfrm>
            <a:off x="6362510" y="8363714"/>
            <a:ext cx="360045" cy="486833"/>
          </a:xfrm>
          <a:prstGeom prst="rect">
            <a:avLst/>
          </a:prstGeom>
        </p:spPr>
        <p:txBody>
          <a:bodyPr vert="horz" lIns="91440" tIns="45720" rIns="91440" bIns="45720" rtlCol="0" anchor="ctr"/>
          <a:lstStyle>
            <a:lvl1pPr algn="ctr">
              <a:defRPr sz="825" b="1" spc="-53" baseline="0">
                <a:solidFill>
                  <a:srgbClr val="FFFFFF"/>
                </a:solidFill>
                <a:latin typeface="+mn-lt"/>
              </a:defRPr>
            </a:lvl1pPr>
          </a:lstStyle>
          <a:p>
            <a:fld id="{8EFDBE0A-1269-43F2-96F5-6960EFE97B0B}" type="slidenum">
              <a:rPr lang="en-US" smtClean="0"/>
              <a:t>‹#›</a:t>
            </a:fld>
            <a:endParaRPr lang="en-US"/>
          </a:p>
        </p:txBody>
      </p:sp>
    </p:spTree>
    <p:extLst>
      <p:ext uri="{BB962C8B-B14F-4D97-AF65-F5344CB8AC3E}">
        <p14:creationId xmlns:p14="http://schemas.microsoft.com/office/powerpoint/2010/main" val="2575612600"/>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685800" rtl="0" eaLnBrk="1" latinLnBrk="0" hangingPunct="1">
        <a:lnSpc>
          <a:spcPct val="90000"/>
        </a:lnSpc>
        <a:spcBef>
          <a:spcPct val="0"/>
        </a:spcBef>
        <a:buNone/>
        <a:defRPr sz="3150" b="0" kern="1200" cap="all" baseline="0">
          <a:blipFill>
            <a:blip r:embed="rId15">
              <a:extLst>
                <a:ext uri="{28A0092B-C50C-407E-A947-70E740481C1C}">
                  <a14:useLocalDpi xmlns:a14="http://schemas.microsoft.com/office/drawing/2010/main" val="0"/>
                </a:ext>
              </a:extLst>
            </a:blip>
            <a:tile tx="6350" ty="-127000" sx="65000" sy="64000" flip="none" algn="tl"/>
          </a:blipFill>
          <a:latin typeface="+mj-lt"/>
          <a:ea typeface="+mj-ea"/>
          <a:cs typeface="+mj-cs"/>
        </a:defRPr>
      </a:lvl1pPr>
    </p:titleStyle>
    <p:bodyStyle>
      <a:lvl1pPr marL="137160" indent="-137160" algn="l" defTabSz="685800" rtl="0" eaLnBrk="1" latinLnBrk="0" hangingPunct="1">
        <a:lnSpc>
          <a:spcPct val="90000"/>
        </a:lnSpc>
        <a:spcBef>
          <a:spcPts val="900"/>
        </a:spcBef>
        <a:buClr>
          <a:schemeClr val="accent1">
            <a:lumMod val="75000"/>
          </a:schemeClr>
        </a:buClr>
        <a:buSzPct val="85000"/>
        <a:buFont typeface="Wingdings" pitchFamily="2" charset="2"/>
        <a:buChar char="§"/>
        <a:defRPr sz="1500" kern="1200">
          <a:solidFill>
            <a:schemeClr val="tx1"/>
          </a:solidFill>
          <a:latin typeface="+mn-lt"/>
          <a:ea typeface="+mn-ea"/>
          <a:cs typeface="+mn-cs"/>
        </a:defRPr>
      </a:lvl1pPr>
      <a:lvl2pPr marL="342900" indent="-137160" algn="l" defTabSz="685800" rtl="0" eaLnBrk="1" latinLnBrk="0" hangingPunct="1">
        <a:lnSpc>
          <a:spcPct val="90000"/>
        </a:lnSpc>
        <a:spcBef>
          <a:spcPts val="300"/>
        </a:spcBef>
        <a:spcAft>
          <a:spcPts val="150"/>
        </a:spcAft>
        <a:buClr>
          <a:schemeClr val="accent1">
            <a:lumMod val="75000"/>
          </a:schemeClr>
        </a:buClr>
        <a:buSzPct val="85000"/>
        <a:buFont typeface="Wingdings" pitchFamily="2" charset="2"/>
        <a:buChar char="§"/>
        <a:defRPr sz="1350" kern="1200">
          <a:solidFill>
            <a:schemeClr val="tx1"/>
          </a:solidFill>
          <a:latin typeface="+mn-lt"/>
          <a:ea typeface="+mn-ea"/>
          <a:cs typeface="+mn-cs"/>
        </a:defRPr>
      </a:lvl2pPr>
      <a:lvl3pPr marL="548640" indent="-137160" algn="l" defTabSz="685800" rtl="0" eaLnBrk="1" latinLnBrk="0" hangingPunct="1">
        <a:lnSpc>
          <a:spcPct val="90000"/>
        </a:lnSpc>
        <a:spcBef>
          <a:spcPts val="300"/>
        </a:spcBef>
        <a:spcAft>
          <a:spcPts val="150"/>
        </a:spcAft>
        <a:buClr>
          <a:schemeClr val="accent1">
            <a:lumMod val="75000"/>
          </a:schemeClr>
        </a:buClr>
        <a:buSzPct val="85000"/>
        <a:buFont typeface="Wingdings" pitchFamily="2" charset="2"/>
        <a:buChar char="§"/>
        <a:defRPr sz="1200" kern="1200">
          <a:solidFill>
            <a:schemeClr val="tx1"/>
          </a:solidFill>
          <a:latin typeface="+mn-lt"/>
          <a:ea typeface="+mn-ea"/>
          <a:cs typeface="+mn-cs"/>
        </a:defRPr>
      </a:lvl3pPr>
      <a:lvl4pPr marL="754380" indent="-137160" algn="l" defTabSz="685800" rtl="0" eaLnBrk="1" latinLnBrk="0" hangingPunct="1">
        <a:lnSpc>
          <a:spcPct val="90000"/>
        </a:lnSpc>
        <a:spcBef>
          <a:spcPts val="300"/>
        </a:spcBef>
        <a:spcAft>
          <a:spcPts val="150"/>
        </a:spcAft>
        <a:buClr>
          <a:schemeClr val="accent1">
            <a:lumMod val="75000"/>
          </a:schemeClr>
        </a:buClr>
        <a:buSzPct val="85000"/>
        <a:buFont typeface="Wingdings" pitchFamily="2" charset="2"/>
        <a:buChar char="§"/>
        <a:defRPr sz="1200" kern="1200">
          <a:solidFill>
            <a:schemeClr val="tx1"/>
          </a:solidFill>
          <a:latin typeface="+mn-lt"/>
          <a:ea typeface="+mn-ea"/>
          <a:cs typeface="+mn-cs"/>
        </a:defRPr>
      </a:lvl4pPr>
      <a:lvl5pPr marL="960120" indent="-137160" algn="l" defTabSz="685800" rtl="0" eaLnBrk="1" latinLnBrk="0" hangingPunct="1">
        <a:lnSpc>
          <a:spcPct val="90000"/>
        </a:lnSpc>
        <a:spcBef>
          <a:spcPts val="300"/>
        </a:spcBef>
        <a:spcAft>
          <a:spcPts val="150"/>
        </a:spcAft>
        <a:buClr>
          <a:schemeClr val="accent1">
            <a:lumMod val="75000"/>
          </a:schemeClr>
        </a:buClr>
        <a:buSzPct val="85000"/>
        <a:buFont typeface="Wingdings" pitchFamily="2" charset="2"/>
        <a:buChar char="§"/>
        <a:defRPr sz="1200" kern="1200">
          <a:solidFill>
            <a:schemeClr val="tx1"/>
          </a:solidFill>
          <a:latin typeface="+mn-lt"/>
          <a:ea typeface="+mn-ea"/>
          <a:cs typeface="+mn-cs"/>
        </a:defRPr>
      </a:lvl5pPr>
      <a:lvl6pPr marL="1200000" indent="-171450" algn="l" defTabSz="685800" rtl="0" eaLnBrk="1" latinLnBrk="0" hangingPunct="1">
        <a:lnSpc>
          <a:spcPct val="90000"/>
        </a:lnSpc>
        <a:spcBef>
          <a:spcPts val="300"/>
        </a:spcBef>
        <a:spcAft>
          <a:spcPts val="150"/>
        </a:spcAft>
        <a:buClr>
          <a:schemeClr val="accent1">
            <a:lumMod val="75000"/>
          </a:schemeClr>
        </a:buClr>
        <a:buSzPct val="85000"/>
        <a:buFont typeface="Wingdings" pitchFamily="2" charset="2"/>
        <a:buChar char="§"/>
        <a:defRPr sz="1200" kern="1200">
          <a:solidFill>
            <a:schemeClr val="tx1"/>
          </a:solidFill>
          <a:latin typeface="+mn-lt"/>
          <a:ea typeface="+mn-ea"/>
          <a:cs typeface="+mn-cs"/>
        </a:defRPr>
      </a:lvl6pPr>
      <a:lvl7pPr marL="1425000" indent="-171450" algn="l" defTabSz="685800" rtl="0" eaLnBrk="1" latinLnBrk="0" hangingPunct="1">
        <a:lnSpc>
          <a:spcPct val="90000"/>
        </a:lnSpc>
        <a:spcBef>
          <a:spcPts val="300"/>
        </a:spcBef>
        <a:spcAft>
          <a:spcPts val="150"/>
        </a:spcAft>
        <a:buClr>
          <a:schemeClr val="accent1">
            <a:lumMod val="75000"/>
          </a:schemeClr>
        </a:buClr>
        <a:buSzPct val="85000"/>
        <a:buFont typeface="Wingdings" pitchFamily="2" charset="2"/>
        <a:buChar char="§"/>
        <a:defRPr sz="1200" kern="1200">
          <a:solidFill>
            <a:schemeClr val="tx1"/>
          </a:solidFill>
          <a:latin typeface="+mn-lt"/>
          <a:ea typeface="+mn-ea"/>
          <a:cs typeface="+mn-cs"/>
        </a:defRPr>
      </a:lvl7pPr>
      <a:lvl8pPr marL="1650000" indent="-171450" algn="l" defTabSz="685800" rtl="0" eaLnBrk="1" latinLnBrk="0" hangingPunct="1">
        <a:lnSpc>
          <a:spcPct val="90000"/>
        </a:lnSpc>
        <a:spcBef>
          <a:spcPts val="300"/>
        </a:spcBef>
        <a:spcAft>
          <a:spcPts val="150"/>
        </a:spcAft>
        <a:buClr>
          <a:schemeClr val="accent1">
            <a:lumMod val="75000"/>
          </a:schemeClr>
        </a:buClr>
        <a:buSzPct val="85000"/>
        <a:buFont typeface="Wingdings" pitchFamily="2" charset="2"/>
        <a:buChar char="§"/>
        <a:defRPr sz="1200" kern="1200">
          <a:solidFill>
            <a:schemeClr val="tx1"/>
          </a:solidFill>
          <a:latin typeface="+mn-lt"/>
          <a:ea typeface="+mn-ea"/>
          <a:cs typeface="+mn-cs"/>
        </a:defRPr>
      </a:lvl8pPr>
      <a:lvl9pPr marL="1875000" indent="-171450" algn="l" defTabSz="685800" rtl="0" eaLnBrk="1" latinLnBrk="0" hangingPunct="1">
        <a:lnSpc>
          <a:spcPct val="90000"/>
        </a:lnSpc>
        <a:spcBef>
          <a:spcPts val="300"/>
        </a:spcBef>
        <a:spcAft>
          <a:spcPts val="150"/>
        </a:spcAft>
        <a:buClr>
          <a:schemeClr val="accent1">
            <a:lumMod val="75000"/>
          </a:schemeClr>
        </a:buClr>
        <a:buSzPct val="85000"/>
        <a:buFont typeface="Wingdings" pitchFamily="2" charset="2"/>
        <a:buChar char="§"/>
        <a:defRPr sz="120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hyperlink" Target="https://www.presentationmagazine.com/editable-newspaper-portrait-2800.htm"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E00DAB-ED31-4215-8552-64E0E13DF49B}"/>
              </a:ext>
            </a:extLst>
          </p:cNvPr>
          <p:cNvSpPr>
            <a:spLocks noGrp="1"/>
          </p:cNvSpPr>
          <p:nvPr>
            <p:ph type="ctrTitle"/>
          </p:nvPr>
        </p:nvSpPr>
        <p:spPr/>
        <p:txBody>
          <a:bodyPr/>
          <a:lstStyle/>
          <a:p>
            <a:r>
              <a:rPr lang="en-US" dirty="0"/>
              <a:t>Writing the News Story</a:t>
            </a:r>
          </a:p>
        </p:txBody>
      </p:sp>
      <p:sp>
        <p:nvSpPr>
          <p:cNvPr id="3" name="Subtitle 2">
            <a:extLst>
              <a:ext uri="{FF2B5EF4-FFF2-40B4-BE49-F238E27FC236}">
                <a16:creationId xmlns:a16="http://schemas.microsoft.com/office/drawing/2014/main" id="{01E9E442-4CA1-4CDC-9CC3-85F213EA602A}"/>
              </a:ext>
            </a:extLst>
          </p:cNvPr>
          <p:cNvSpPr>
            <a:spLocks noGrp="1"/>
          </p:cNvSpPr>
          <p:nvPr>
            <p:ph type="subTitle" idx="1"/>
          </p:nvPr>
        </p:nvSpPr>
        <p:spPr/>
        <p:txBody>
          <a:bodyPr>
            <a:normAutofit/>
          </a:bodyPr>
          <a:lstStyle/>
          <a:p>
            <a:r>
              <a:rPr lang="en-US" sz="3200" dirty="0">
                <a:solidFill>
                  <a:srgbClr val="C00000"/>
                </a:solidFill>
              </a:rPr>
              <a:t>Gathering the Data</a:t>
            </a:r>
          </a:p>
        </p:txBody>
      </p:sp>
    </p:spTree>
    <p:extLst>
      <p:ext uri="{BB962C8B-B14F-4D97-AF65-F5344CB8AC3E}">
        <p14:creationId xmlns:p14="http://schemas.microsoft.com/office/powerpoint/2010/main" val="393020352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25FCA6B0-A0F1-4152-91C6-FA40704550DC}"/>
              </a:ext>
            </a:extLst>
          </p:cNvPr>
          <p:cNvSpPr>
            <a:spLocks noGrp="1"/>
          </p:cNvSpPr>
          <p:nvPr>
            <p:ph type="title"/>
          </p:nvPr>
        </p:nvSpPr>
        <p:spPr/>
        <p:txBody>
          <a:bodyPr/>
          <a:lstStyle/>
          <a:p>
            <a:r>
              <a:rPr lang="en-US" dirty="0"/>
              <a:t>Writing the News Story</a:t>
            </a:r>
          </a:p>
        </p:txBody>
      </p:sp>
      <p:sp>
        <p:nvSpPr>
          <p:cNvPr id="5" name="Content Placeholder 4">
            <a:extLst>
              <a:ext uri="{FF2B5EF4-FFF2-40B4-BE49-F238E27FC236}">
                <a16:creationId xmlns:a16="http://schemas.microsoft.com/office/drawing/2014/main" id="{C8B95D33-0D23-45B1-B60F-BC0CBE26B118}"/>
              </a:ext>
            </a:extLst>
          </p:cNvPr>
          <p:cNvSpPr>
            <a:spLocks noGrp="1"/>
          </p:cNvSpPr>
          <p:nvPr>
            <p:ph idx="1"/>
          </p:nvPr>
        </p:nvSpPr>
        <p:spPr>
          <a:xfrm>
            <a:off x="514350" y="2386361"/>
            <a:ext cx="5829300" cy="5843239"/>
          </a:xfrm>
        </p:spPr>
        <p:txBody>
          <a:bodyPr>
            <a:normAutofit lnSpcReduction="10000"/>
          </a:bodyPr>
          <a:lstStyle/>
          <a:p>
            <a:pPr marL="0" indent="0" fontAlgn="base">
              <a:buNone/>
            </a:pPr>
            <a:r>
              <a:rPr lang="en-US" b="1" cap="all" dirty="0"/>
              <a:t>STRUCTURE:</a:t>
            </a:r>
          </a:p>
          <a:p>
            <a:pPr fontAlgn="base"/>
            <a:r>
              <a:rPr lang="en-US" dirty="0"/>
              <a:t>(45 min)The events of the novel have taken a very dramatic turn after chapters of smoldering energy. Of all the information we have gleaned in the last several chapters, what would people be most likely to gossip about?</a:t>
            </a:r>
          </a:p>
          <a:p>
            <a:pPr fontAlgn="base"/>
            <a:r>
              <a:rPr lang="en-US" dirty="0"/>
              <a:t>Divide students into groups of three or four. Each group is going to create a tabloid—some form of gossip journalism—detailing the events of the novel. They might choose any form—a magazine tabloid à la </a:t>
            </a:r>
            <a:r>
              <a:rPr lang="en-US" i="1" dirty="0"/>
              <a:t>Us</a:t>
            </a:r>
            <a:r>
              <a:rPr lang="en-US" dirty="0"/>
              <a:t> or </a:t>
            </a:r>
            <a:r>
              <a:rPr lang="en-US" i="1" dirty="0"/>
              <a:t>InTouch</a:t>
            </a:r>
            <a:r>
              <a:rPr lang="en-US" dirty="0"/>
              <a:t>; a website like TMZ; a video or audio broadcast—but the piece should have a gossipy tone and cover the major events of the last four chapters especially. Students should consider what a gossip journalist would really know: as readers, we've been privy to the inside of Jack's head and his insider knowledge of Willie, but some news might not have come out. Also, are gossip journalists always right? Consider how they might have gotten some of this news wrong.</a:t>
            </a:r>
          </a:p>
          <a:p>
            <a:pPr fontAlgn="base"/>
            <a:r>
              <a:rPr lang="en-US" dirty="0"/>
              <a:t>Give students about 35 minutes to create their gossip pieces, then have them present to the class.</a:t>
            </a:r>
          </a:p>
          <a:p>
            <a:pPr marL="0" indent="0" fontAlgn="base">
              <a:buNone/>
            </a:pPr>
            <a:endParaRPr lang="en-US" dirty="0"/>
          </a:p>
          <a:p>
            <a:pPr fontAlgn="base"/>
            <a:r>
              <a:rPr lang="en-US" b="1" cap="all" dirty="0"/>
              <a:t>ASSESSMENT IDEAS:</a:t>
            </a:r>
          </a:p>
          <a:p>
            <a:pPr fontAlgn="base"/>
            <a:r>
              <a:rPr lang="en-US" dirty="0"/>
              <a:t>Allow students to leave comments on each other's pieces "in character"—that is, as people responding to the gossip—and track responses.</a:t>
            </a:r>
          </a:p>
          <a:p>
            <a:pPr marL="0" indent="0">
              <a:buNone/>
            </a:pPr>
            <a:br>
              <a:rPr lang="en-US" dirty="0"/>
            </a:br>
            <a:endParaRPr lang="en-US" dirty="0"/>
          </a:p>
        </p:txBody>
      </p:sp>
    </p:spTree>
    <p:extLst>
      <p:ext uri="{BB962C8B-B14F-4D97-AF65-F5344CB8AC3E}">
        <p14:creationId xmlns:p14="http://schemas.microsoft.com/office/powerpoint/2010/main" val="358102827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CBFD26-8EAB-487F-9D24-735F74DB09A1}"/>
              </a:ext>
            </a:extLst>
          </p:cNvPr>
          <p:cNvSpPr>
            <a:spLocks noGrp="1"/>
          </p:cNvSpPr>
          <p:nvPr>
            <p:ph type="title"/>
          </p:nvPr>
        </p:nvSpPr>
        <p:spPr/>
        <p:txBody>
          <a:bodyPr/>
          <a:lstStyle/>
          <a:p>
            <a:r>
              <a:rPr lang="en-US" dirty="0"/>
              <a:t>Sample Story Leads – Chapter 5 </a:t>
            </a:r>
          </a:p>
        </p:txBody>
      </p:sp>
      <p:sp>
        <p:nvSpPr>
          <p:cNvPr id="3" name="Content Placeholder 2">
            <a:extLst>
              <a:ext uri="{FF2B5EF4-FFF2-40B4-BE49-F238E27FC236}">
                <a16:creationId xmlns:a16="http://schemas.microsoft.com/office/drawing/2014/main" id="{3A0D2DD0-845D-41CA-BB09-BDF8A8AAFCC5}"/>
              </a:ext>
            </a:extLst>
          </p:cNvPr>
          <p:cNvSpPr>
            <a:spLocks noGrp="1"/>
          </p:cNvSpPr>
          <p:nvPr>
            <p:ph idx="1"/>
          </p:nvPr>
        </p:nvSpPr>
        <p:spPr>
          <a:xfrm>
            <a:off x="514350" y="2252546"/>
            <a:ext cx="5829300" cy="5977054"/>
          </a:xfrm>
        </p:spPr>
        <p:txBody>
          <a:bodyPr/>
          <a:lstStyle/>
          <a:p>
            <a:pPr fontAlgn="base"/>
            <a:r>
              <a:rPr lang="en-US" dirty="0"/>
              <a:t>Willie threatened Judge Irwin in Chapter 1. Why has it taken so long for the threat to return to Jack's narrative?</a:t>
            </a:r>
          </a:p>
          <a:p>
            <a:pPr fontAlgn="base"/>
            <a:r>
              <a:rPr lang="en-US" dirty="0"/>
              <a:t>How does Willie's assertion that good must be made out of badness (because there is no other choice) relate to his other views and the broader philosophical bent of the novel thus far?</a:t>
            </a:r>
          </a:p>
          <a:p>
            <a:pPr fontAlgn="base"/>
            <a:r>
              <a:rPr lang="en-US" dirty="0"/>
              <a:t>Why does Adam ultimately make the choice to lead the hospital?</a:t>
            </a:r>
          </a:p>
          <a:p>
            <a:pPr fontAlgn="base"/>
            <a:r>
              <a:rPr lang="en-US" dirty="0"/>
              <a:t>How does the text suggest Jack feels about the evidence he's found on Judge Irwin?</a:t>
            </a:r>
          </a:p>
          <a:p>
            <a:pPr fontAlgn="base"/>
            <a:r>
              <a:rPr lang="en-US" dirty="0"/>
              <a:t>Does Anne like Willie? Does she respect him? </a:t>
            </a:r>
          </a:p>
          <a:p>
            <a:pPr fontAlgn="base"/>
            <a:endParaRPr lang="en-US" dirty="0"/>
          </a:p>
          <a:p>
            <a:pPr marL="0" indent="0" fontAlgn="base">
              <a:buNone/>
            </a:pPr>
            <a:r>
              <a:rPr lang="en-US" dirty="0"/>
              <a:t>Newspaper template</a:t>
            </a:r>
          </a:p>
          <a:p>
            <a:pPr marL="0" indent="0" fontAlgn="base">
              <a:buNone/>
            </a:pPr>
            <a:endParaRPr lang="en-US" dirty="0"/>
          </a:p>
          <a:p>
            <a:r>
              <a:rPr lang="en-US" dirty="0">
                <a:hlinkClick r:id="rId2"/>
              </a:rPr>
              <a:t>https://www.presentationmagazine.com/editable-newspaper-portrait-2800.htm</a:t>
            </a:r>
            <a:endParaRPr lang="en-US" dirty="0"/>
          </a:p>
          <a:p>
            <a:pPr marL="0" indent="0">
              <a:buNone/>
            </a:pPr>
            <a:endParaRPr lang="en-US" dirty="0"/>
          </a:p>
        </p:txBody>
      </p:sp>
    </p:spTree>
    <p:extLst>
      <p:ext uri="{BB962C8B-B14F-4D97-AF65-F5344CB8AC3E}">
        <p14:creationId xmlns:p14="http://schemas.microsoft.com/office/powerpoint/2010/main" val="403974051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Really want excellent tips on website content? Head to our great website!">
            <a:extLst>
              <a:ext uri="{FF2B5EF4-FFF2-40B4-BE49-F238E27FC236}">
                <a16:creationId xmlns:a16="http://schemas.microsoft.com/office/drawing/2014/main" id="{A497914D-1C50-4699-8DEF-3790AF359C33}"/>
              </a:ext>
            </a:extLst>
          </p:cNvPr>
          <p:cNvPicPr>
            <a:picLocks noGrp="1" noChangeAspect="1" noChangeArrowheads="1"/>
          </p:cNvPicPr>
          <p:nvPr>
            <p:ph idx="4294967295"/>
          </p:nvPr>
        </p:nvPicPr>
        <p:blipFill>
          <a:blip r:embed="rId2">
            <a:extLst>
              <a:ext uri="{28A0092B-C50C-407E-A947-70E740481C1C}">
                <a14:useLocalDpi xmlns:a14="http://schemas.microsoft.com/office/drawing/2010/main" val="0"/>
              </a:ext>
            </a:extLst>
          </a:blip>
          <a:srcRect/>
          <a:stretch>
            <a:fillRect/>
          </a:stretch>
        </p:blipFill>
        <p:spPr bwMode="auto">
          <a:xfrm>
            <a:off x="289931" y="252151"/>
            <a:ext cx="6278137" cy="889184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953053477"/>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Wood Type">
  <a:themeElements>
    <a:clrScheme name="Wood Type">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Wood Type">
      <a:majorFont>
        <a:latin typeface="Rockwell Condensed" panose="02060603050405020104"/>
        <a:ea typeface=""/>
        <a:cs typeface=""/>
        <a:font script="Grek" typeface="Cambria"/>
        <a:font script="Cyrl" typeface="Cambria"/>
        <a:font script="Jpan" typeface="HG明朝B"/>
        <a:font script="Hang" typeface="바탕"/>
        <a:font script="Hans" typeface="方正姚体"/>
        <a:font script="Hant" typeface="微軟正黑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Rockwell" panose="02060603020205020403"/>
        <a:ea typeface=""/>
        <a:cs typeface=""/>
        <a:font script="Grek" typeface="Cambria"/>
        <a:font script="Cyrl" typeface="Cambria"/>
        <a:font script="Jpan" typeface="HG明朝B"/>
        <a:font script="Hang" typeface="바탕"/>
        <a:font script="Hans" typeface="方正姚体"/>
        <a:font script="Hant" typeface="標楷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Wood Type">
      <a:fillStyleLst>
        <a:solidFill>
          <a:schemeClr val="phClr"/>
        </a:solidFill>
        <a:blipFill rotWithShape="1">
          <a:blip xmlns:r="http://schemas.openxmlformats.org/officeDocument/2006/relationships" r:embed="rId1">
            <a:duotone>
              <a:schemeClr val="phClr">
                <a:tint val="70000"/>
                <a:shade val="63000"/>
              </a:schemeClr>
              <a:schemeClr val="phClr">
                <a:tint val="10000"/>
                <a:satMod val="150000"/>
              </a:schemeClr>
            </a:duotone>
          </a:blip>
          <a:tile tx="0" ty="0" sx="60000" sy="59000" flip="none" algn="tl"/>
        </a:blipFill>
        <a:blipFill rotWithShape="1">
          <a:blip xmlns:r="http://schemas.openxmlformats.org/officeDocument/2006/relationships" r:embed="rId1">
            <a:duotone>
              <a:schemeClr val="phClr">
                <a:shade val="36000"/>
                <a:satMod val="120000"/>
              </a:schemeClr>
              <a:schemeClr val="phClr">
                <a:tint val="40000"/>
              </a:schemeClr>
            </a:duotone>
          </a:blip>
          <a:tile tx="0" ty="0" sx="60000" sy="59000" flip="none" algn="tl"/>
        </a:blip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oftEdge rad="12700"/>
          </a:effectLst>
        </a:effectStyle>
        <a:effectStyle>
          <a:effectLst>
            <a:outerShdw blurRad="50800" dist="19050" dir="5400000" algn="tl" rotWithShape="0">
              <a:srgbClr val="000000">
                <a:alpha val="60000"/>
              </a:srgbClr>
            </a:outerShdw>
            <a:softEdge rad="12700"/>
          </a:effectLst>
        </a:effectStyle>
      </a:effectStyleLst>
      <a:bgFillStyleLst>
        <a:solidFill>
          <a:schemeClr val="phClr"/>
        </a:solidFill>
        <a:solidFill>
          <a:schemeClr val="phClr">
            <a:shade val="97000"/>
            <a:satMod val="150000"/>
          </a:schemeClr>
        </a:solidFill>
        <a:blipFill rotWithShape="1">
          <a:blip xmlns:r="http://schemas.openxmlformats.org/officeDocument/2006/relationships" r:embed="rId1">
            <a:duotone>
              <a:schemeClr val="phClr">
                <a:tint val="75000"/>
                <a:shade val="58000"/>
                <a:satMod val="120000"/>
              </a:schemeClr>
              <a:schemeClr val="phClr">
                <a:tint val="50000"/>
                <a:shade val="96000"/>
              </a:schemeClr>
            </a:duotone>
          </a:blip>
          <a:tile tx="0" ty="0" sx="100000" sy="100000" flip="none" algn="tl"/>
        </a:blipFill>
      </a:bgFillStyleLst>
    </a:fmtScheme>
  </a:themeElements>
  <a:objectDefaults/>
  <a:extraClrSchemeLst/>
  <a:extLst>
    <a:ext uri="{05A4C25C-085E-4340-85A3-A5531E510DB2}">
      <thm15:themeFamily xmlns:thm15="http://schemas.microsoft.com/office/thememl/2012/main" name="Wood Type" id="{7ACABC62-BF99-48CF-A9DC-4DB89C7B13DC}" vid="{142A1326-48AB-42A9-8428-CB14AA30176D}"/>
    </a:ext>
  </a:extLst>
</a:theme>
</file>

<file path=docProps/app.xml><?xml version="1.0" encoding="utf-8"?>
<Properties xmlns="http://schemas.openxmlformats.org/officeDocument/2006/extended-properties" xmlns:vt="http://schemas.openxmlformats.org/officeDocument/2006/docPropsVTypes">
  <Template>Wood Type</Template>
  <TotalTime>12</TotalTime>
  <Words>359</Words>
  <Application>Microsoft Office PowerPoint</Application>
  <PresentationFormat>On-screen Show (4:3)</PresentationFormat>
  <Paragraphs>21</Paragraphs>
  <Slides>4</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vt:i4>
      </vt:variant>
    </vt:vector>
  </HeadingPairs>
  <TitlesOfParts>
    <vt:vector size="9" baseType="lpstr">
      <vt:lpstr>Arial</vt:lpstr>
      <vt:lpstr>Rockwell</vt:lpstr>
      <vt:lpstr>Rockwell Condensed</vt:lpstr>
      <vt:lpstr>Wingdings</vt:lpstr>
      <vt:lpstr>Wood Type</vt:lpstr>
      <vt:lpstr>Writing the News Story</vt:lpstr>
      <vt:lpstr>Writing the News Story</vt:lpstr>
      <vt:lpstr>Sample Story Leads – Chapter 5 </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Writing the News Story</dc:title>
  <dc:creator>Laura LeBeouf</dc:creator>
  <cp:lastModifiedBy>Laura LeBeouf</cp:lastModifiedBy>
  <cp:revision>2</cp:revision>
  <dcterms:created xsi:type="dcterms:W3CDTF">2020-04-14T00:32:45Z</dcterms:created>
  <dcterms:modified xsi:type="dcterms:W3CDTF">2020-04-14T00:44:58Z</dcterms:modified>
</cp:coreProperties>
</file>