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89" d="100"/>
          <a:sy n="89" d="100"/>
        </p:scale>
        <p:origin x="-126" y="-3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0056C-7EC5-4DD6-A2DF-35B0C1993957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A9E057F9-7092-40EF-8E92-43D67DD805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544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0056C-7EC5-4DD6-A2DF-35B0C1993957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057F9-7092-40EF-8E92-43D67DD805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915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0056C-7EC5-4DD6-A2DF-35B0C1993957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057F9-7092-40EF-8E92-43D67DD805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577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0056C-7EC5-4DD6-A2DF-35B0C1993957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057F9-7092-40EF-8E92-43D67DD805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130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3880056C-7EC5-4DD6-A2DF-35B0C1993957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A9E057F9-7092-40EF-8E92-43D67DD805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491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0056C-7EC5-4DD6-A2DF-35B0C1993957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057F9-7092-40EF-8E92-43D67DD805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631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0056C-7EC5-4DD6-A2DF-35B0C1993957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057F9-7092-40EF-8E92-43D67DD805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561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0056C-7EC5-4DD6-A2DF-35B0C1993957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057F9-7092-40EF-8E92-43D67DD805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7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0056C-7EC5-4DD6-A2DF-35B0C1993957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057F9-7092-40EF-8E92-43D67DD805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032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0056C-7EC5-4DD6-A2DF-35B0C1993957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057F9-7092-40EF-8E92-43D67DD805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5519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0056C-7EC5-4DD6-A2DF-35B0C1993957}" type="datetimeFigureOut">
              <a:rPr lang="en-US" smtClean="0"/>
              <a:t>6/3/2020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057F9-7092-40EF-8E92-43D67DD805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815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3880056C-7EC5-4DD6-A2DF-35B0C1993957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A9E057F9-7092-40EF-8E92-43D67DD805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4193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6EFD2D9-F952-43C7-A360-19DD2AC1CFC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Chapter 9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91A11A7B-DACB-44F5-B6B7-1089EDAE191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All The King’s Men</a:t>
            </a:r>
          </a:p>
        </p:txBody>
      </p:sp>
      <p:pic>
        <p:nvPicPr>
          <p:cNvPr id="1026" name="Picture 2" descr="All the King's Men - Publicity still of Jude Law &amp; Kate Winslet">
            <a:extLst>
              <a:ext uri="{FF2B5EF4-FFF2-40B4-BE49-F238E27FC236}">
                <a16:creationId xmlns:a16="http://schemas.microsoft.com/office/drawing/2014/main" xmlns="" id="{0298179B-8C0E-494D-AD46-8ECEE201F8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8248" y="4007141"/>
            <a:ext cx="3955409" cy="2636939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12622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4BDA8E1-85CA-489E-A3C4-17ED2B90E2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of Events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D7DE150-A5E8-4C9D-8DE7-213CD3064240}"/>
              </a:ext>
            </a:extLst>
          </p:cNvPr>
          <p:cNvSpPr>
            <a:spLocks noGrp="1"/>
          </p:cNvSpPr>
          <p:nvPr>
            <p:ph idx="1"/>
          </p:nvPr>
        </p:nvSpPr>
        <p:spPr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/>
              <a:t>Willie is at the hospital where a doctor removes two bullets from his chest.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Two days later his condition gets worse.  Jack visits him and Willie says, “ It might have been all different.”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Willie dies the next day.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After Willie’s funeral Jack visits Anne, who is still stunned over her brother’s death.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He then tracks down Sadie, who is at a rest home, and who admits to Jack that she told Tiny about Anne and Willie’s affair. </a:t>
            </a:r>
          </a:p>
        </p:txBody>
      </p:sp>
    </p:spTree>
    <p:extLst>
      <p:ext uri="{BB962C8B-B14F-4D97-AF65-F5344CB8AC3E}">
        <p14:creationId xmlns:p14="http://schemas.microsoft.com/office/powerpoint/2010/main" val="18237789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99BAF43-604E-4F37-BC31-27DFA41279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047AB31-68EF-4181-87EA-9697C703B5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3752" y="1770077"/>
            <a:ext cx="10064496" cy="4402123"/>
          </a:xfr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457200" indent="-457200">
              <a:buAutoNum type="arabicPeriod" startAt="6"/>
            </a:pPr>
            <a:r>
              <a:rPr lang="en-US" dirty="0"/>
              <a:t>Tiny becomes acting governor and tries to get Jack to work for him.</a:t>
            </a:r>
          </a:p>
          <a:p>
            <a:pPr marL="457200" indent="-457200">
              <a:buAutoNum type="arabicPeriod" startAt="6"/>
            </a:pPr>
            <a:r>
              <a:rPr lang="en-US" dirty="0"/>
              <a:t>Jack angrily refuses.</a:t>
            </a:r>
          </a:p>
          <a:p>
            <a:pPr marL="457200" indent="-457200">
              <a:buAutoNum type="arabicPeriod" startAt="6"/>
            </a:pPr>
            <a:r>
              <a:rPr lang="en-US" dirty="0"/>
              <a:t>Jack considers using </a:t>
            </a:r>
            <a:r>
              <a:rPr lang="en-US" dirty="0" err="1"/>
              <a:t>Tiny’s</a:t>
            </a:r>
            <a:r>
              <a:rPr lang="en-US" dirty="0"/>
              <a:t> involvement in Willie’s murder against him but decides not to. </a:t>
            </a:r>
          </a:p>
          <a:p>
            <a:pPr marL="457200" indent="-457200">
              <a:buAutoNum type="arabicPeriod" startAt="6"/>
            </a:pPr>
            <a:r>
              <a:rPr lang="en-US" dirty="0"/>
              <a:t>Sadie explains in a letter that Tiny probably not be re-elected for governor anyway, so trying to smear his name would be pointless.</a:t>
            </a:r>
          </a:p>
          <a:p>
            <a:pPr marL="457200" indent="-457200">
              <a:buAutoNum type="arabicPeriod" startAt="6"/>
            </a:pPr>
            <a:r>
              <a:rPr lang="en-US" dirty="0"/>
              <a:t>Jack becomes sick and tired of Tiny and all the politicians.</a:t>
            </a:r>
          </a:p>
          <a:p>
            <a:pPr marL="457200" indent="-457200">
              <a:buAutoNum type="arabicPeriod" startAt="6"/>
            </a:pPr>
            <a:r>
              <a:rPr lang="en-US" dirty="0"/>
              <a:t>He visits Lucy who tells Jack that Tom has died; she adopted Tom’s son and has named him Willie. </a:t>
            </a:r>
          </a:p>
          <a:p>
            <a:pPr marL="457200" indent="-457200">
              <a:buAutoNum type="arabicPeriod" startAt="6"/>
            </a:pPr>
            <a:r>
              <a:rPr lang="en-US" dirty="0"/>
              <a:t>Jack then drives to Burden’s landing and visits his mother</a:t>
            </a:r>
          </a:p>
        </p:txBody>
      </p:sp>
    </p:spTree>
    <p:extLst>
      <p:ext uri="{BB962C8B-B14F-4D97-AF65-F5344CB8AC3E}">
        <p14:creationId xmlns:p14="http://schemas.microsoft.com/office/powerpoint/2010/main" val="26934348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2CC62E2-781B-4544-A3B5-4AB5852013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AB9C90E-C5E7-42D1-A257-FE87F24C02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rabicPeriod" startAt="13"/>
            </a:pPr>
            <a:r>
              <a:rPr lang="en-US" dirty="0" smtClean="0"/>
              <a:t>His </a:t>
            </a:r>
            <a:r>
              <a:rPr lang="en-US" dirty="0"/>
              <a:t>mother is upset with making a mess of her life – by denying her love to the    judge and marrying men she didn’t love.</a:t>
            </a:r>
          </a:p>
          <a:p>
            <a:pPr marL="457200" indent="-457200">
              <a:buAutoNum type="arabicPeriod" startAt="13"/>
            </a:pPr>
            <a:r>
              <a:rPr lang="en-US" dirty="0"/>
              <a:t>She plans to divorce her husband, give the house to him, and leave the area to start a new life.</a:t>
            </a:r>
          </a:p>
          <a:p>
            <a:pPr marL="457200" indent="-457200">
              <a:buAutoNum type="arabicPeriod" startAt="13"/>
            </a:pPr>
            <a:r>
              <a:rPr lang="en-US" dirty="0"/>
              <a:t>His mother ask if the judge killed himself because of the scandal.  Jack lies saying Irwin committed suicide due to poor health.</a:t>
            </a:r>
          </a:p>
          <a:p>
            <a:pPr marL="457200" indent="-457200">
              <a:buAutoNum type="arabicPeriod" startAt="13"/>
            </a:pPr>
            <a:r>
              <a:rPr lang="en-US" dirty="0"/>
              <a:t>His mother leaves town for his own actions.  He rejects the Great twitch theory.</a:t>
            </a:r>
          </a:p>
          <a:p>
            <a:pPr marL="457200" indent="-457200">
              <a:buAutoNum type="arabicPeriod" startAt="13"/>
            </a:pPr>
            <a:r>
              <a:rPr lang="en-US" dirty="0"/>
              <a:t>Jack marries Anne and lives in the judge’s house.  He writes a book about Cass </a:t>
            </a:r>
            <a:r>
              <a:rPr lang="en-US" dirty="0" err="1"/>
              <a:t>Mastern</a:t>
            </a:r>
            <a:r>
              <a:rPr lang="en-US" dirty="0"/>
              <a:t>.</a:t>
            </a:r>
          </a:p>
          <a:p>
            <a:pPr marL="457200" indent="-457200">
              <a:buAutoNum type="arabicPeriod" startAt="13"/>
            </a:pPr>
            <a:r>
              <a:rPr lang="en-US" dirty="0"/>
              <a:t>Jack brings his first step-father Ellis Burden to live with hm.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19457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17B93FEB-8230-4D90-A25D-9A6F64D883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4969" y="562062"/>
            <a:ext cx="9443319" cy="4183674"/>
          </a:xfrm>
        </p:spPr>
        <p:txBody>
          <a:bodyPr>
            <a:noAutofit/>
          </a:bodyPr>
          <a:lstStyle/>
          <a:p>
            <a:r>
              <a:rPr lang="en-US" sz="5400" dirty="0"/>
              <a:t>After his stepfather dies, Jack and Anne plan to leave Burden’s Landing – to return later in their lives to visit and relive memories. </a:t>
            </a:r>
            <a:br>
              <a:rPr lang="en-US" sz="5400" dirty="0"/>
            </a:br>
            <a:r>
              <a:rPr lang="en-US" sz="3200" dirty="0"/>
              <a:t>(Jack leaves not avoid getting in the same debt with the house as judge Irwin).  There was still a note.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B32401CA-D24D-4843-A730-29E50C7AB66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5400" dirty="0">
                <a:solidFill>
                  <a:srgbClr val="C00000"/>
                </a:solidFill>
              </a:rPr>
              <a:t> AND THIS IS HOW IT ENDS</a:t>
            </a:r>
          </a:p>
        </p:txBody>
      </p:sp>
    </p:spTree>
    <p:extLst>
      <p:ext uri="{BB962C8B-B14F-4D97-AF65-F5344CB8AC3E}">
        <p14:creationId xmlns:p14="http://schemas.microsoft.com/office/powerpoint/2010/main" val="361181221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16</TotalTime>
  <Words>354</Words>
  <Application>Microsoft Office PowerPoint</Application>
  <PresentationFormat>Custom</PresentationFormat>
  <Paragraphs>25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Wood Type</vt:lpstr>
      <vt:lpstr>Chapter 9</vt:lpstr>
      <vt:lpstr>Summary of Events</vt:lpstr>
      <vt:lpstr>Summary Continued</vt:lpstr>
      <vt:lpstr>Summary Continued</vt:lpstr>
      <vt:lpstr>After his stepfather dies, Jack and Anne plan to leave Burden’s Landing – to return later in their lives to visit and relive memories.  (Jack leaves not avoid getting in the same debt with the house as judge Irwin).  There was still a note.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9</dc:title>
  <dc:creator>Laura LeBeouf</dc:creator>
  <cp:lastModifiedBy>seneca_furens@yahoo.com</cp:lastModifiedBy>
  <cp:revision>3</cp:revision>
  <dcterms:created xsi:type="dcterms:W3CDTF">2020-04-13T23:39:56Z</dcterms:created>
  <dcterms:modified xsi:type="dcterms:W3CDTF">2020-06-04T03:52:55Z</dcterms:modified>
</cp:coreProperties>
</file>