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60" r:id="rId4"/>
    <p:sldId id="259" r:id="rId5"/>
    <p:sldId id="261" r:id="rId6"/>
    <p:sldId id="265" r:id="rId7"/>
    <p:sldId id="257" r:id="rId8"/>
    <p:sldId id="263" r:id="rId9"/>
    <p:sldId id="262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F4BCDF-5AFD-4C8D-9E0D-EED850E7CAA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CF61A4-83B8-4F8B-A1B3-3C23EF17C74C}">
      <dgm:prSet phldrT="[Text]"/>
      <dgm:spPr/>
      <dgm:t>
        <a:bodyPr/>
        <a:lstStyle/>
        <a:p>
          <a:r>
            <a:rPr lang="en-US" dirty="0"/>
            <a:t>Claim  1</a:t>
          </a:r>
        </a:p>
      </dgm:t>
    </dgm:pt>
    <dgm:pt modelId="{5A908D4D-3BAF-4D52-AF16-1F31D7E2D55F}" type="parTrans" cxnId="{E073D576-9358-49D1-B097-03FE0187AEC7}">
      <dgm:prSet/>
      <dgm:spPr/>
      <dgm:t>
        <a:bodyPr/>
        <a:lstStyle/>
        <a:p>
          <a:endParaRPr lang="en-US"/>
        </a:p>
      </dgm:t>
    </dgm:pt>
    <dgm:pt modelId="{DB417EDC-8336-4C6C-B8D4-F7ABBA0FEB67}" type="sibTrans" cxnId="{E073D576-9358-49D1-B097-03FE0187AEC7}">
      <dgm:prSet/>
      <dgm:spPr/>
      <dgm:t>
        <a:bodyPr/>
        <a:lstStyle/>
        <a:p>
          <a:endParaRPr lang="en-US"/>
        </a:p>
      </dgm:t>
    </dgm:pt>
    <dgm:pt modelId="{91DBBF08-A421-496D-B040-688C68F5C13E}">
      <dgm:prSet phldrT="[Text]"/>
      <dgm:spPr/>
      <dgm:t>
        <a:bodyPr/>
        <a:lstStyle/>
        <a:p>
          <a:r>
            <a:rPr lang="en-US" dirty="0"/>
            <a:t>Statement</a:t>
          </a:r>
        </a:p>
      </dgm:t>
    </dgm:pt>
    <dgm:pt modelId="{44DEBBE2-EB15-41CD-9873-DBFFC1D8A0CB}" type="parTrans" cxnId="{E91D5B7F-4D49-491A-9C0C-177FF38DB1D9}">
      <dgm:prSet/>
      <dgm:spPr/>
      <dgm:t>
        <a:bodyPr/>
        <a:lstStyle/>
        <a:p>
          <a:endParaRPr lang="en-US"/>
        </a:p>
      </dgm:t>
    </dgm:pt>
    <dgm:pt modelId="{420636B1-FCA3-4E3C-A33A-2B5AA58FA2CD}" type="sibTrans" cxnId="{E91D5B7F-4D49-491A-9C0C-177FF38DB1D9}">
      <dgm:prSet/>
      <dgm:spPr/>
      <dgm:t>
        <a:bodyPr/>
        <a:lstStyle/>
        <a:p>
          <a:endParaRPr lang="en-US"/>
        </a:p>
      </dgm:t>
    </dgm:pt>
    <dgm:pt modelId="{EC5D9E92-4A31-4610-A2CD-869658899C6C}">
      <dgm:prSet phldrT="[Text]"/>
      <dgm:spPr/>
      <dgm:t>
        <a:bodyPr/>
        <a:lstStyle/>
        <a:p>
          <a:r>
            <a:rPr lang="en-US" dirty="0"/>
            <a:t>Quote</a:t>
          </a:r>
        </a:p>
      </dgm:t>
    </dgm:pt>
    <dgm:pt modelId="{6F081AF5-596C-43E6-A47E-E15EDAE773CB}" type="parTrans" cxnId="{D7825DCF-DEFB-4733-AB74-121CFC12EDBD}">
      <dgm:prSet/>
      <dgm:spPr/>
      <dgm:t>
        <a:bodyPr/>
        <a:lstStyle/>
        <a:p>
          <a:endParaRPr lang="en-US"/>
        </a:p>
      </dgm:t>
    </dgm:pt>
    <dgm:pt modelId="{F0DC8FA1-8A81-4D07-AD01-55649D1146EE}" type="sibTrans" cxnId="{D7825DCF-DEFB-4733-AB74-121CFC12EDBD}">
      <dgm:prSet/>
      <dgm:spPr/>
      <dgm:t>
        <a:bodyPr/>
        <a:lstStyle/>
        <a:p>
          <a:endParaRPr lang="en-US"/>
        </a:p>
      </dgm:t>
    </dgm:pt>
    <dgm:pt modelId="{9DEF85CA-026E-40B8-AC78-CE4B01F74529}">
      <dgm:prSet phldrT="[Text]"/>
      <dgm:spPr/>
      <dgm:t>
        <a:bodyPr/>
        <a:lstStyle/>
        <a:p>
          <a:r>
            <a:rPr lang="en-US" dirty="0"/>
            <a:t>Claim 2</a:t>
          </a:r>
        </a:p>
      </dgm:t>
    </dgm:pt>
    <dgm:pt modelId="{868CFBA3-3FD8-426F-9D8F-6D9D79A6D462}" type="parTrans" cxnId="{A796E8BE-DCD5-40D0-ADA1-FC948897235B}">
      <dgm:prSet/>
      <dgm:spPr/>
      <dgm:t>
        <a:bodyPr/>
        <a:lstStyle/>
        <a:p>
          <a:endParaRPr lang="en-US"/>
        </a:p>
      </dgm:t>
    </dgm:pt>
    <dgm:pt modelId="{E37F1250-3847-470E-A9B7-9B3BE2A82C3F}" type="sibTrans" cxnId="{A796E8BE-DCD5-40D0-ADA1-FC948897235B}">
      <dgm:prSet/>
      <dgm:spPr/>
      <dgm:t>
        <a:bodyPr/>
        <a:lstStyle/>
        <a:p>
          <a:endParaRPr lang="en-US"/>
        </a:p>
      </dgm:t>
    </dgm:pt>
    <dgm:pt modelId="{E3BEC32F-E8C3-46BA-A34D-53B4D95C24A6}">
      <dgm:prSet phldrT="[Text]" phldr="1"/>
      <dgm:spPr/>
      <dgm:t>
        <a:bodyPr/>
        <a:lstStyle/>
        <a:p>
          <a:endParaRPr lang="en-US" dirty="0"/>
        </a:p>
      </dgm:t>
    </dgm:pt>
    <dgm:pt modelId="{E4DE803D-57FE-47E0-B5C5-79A8340E04E3}" type="parTrans" cxnId="{F55EED85-BE1E-4F12-A496-CAC5A2A4239D}">
      <dgm:prSet/>
      <dgm:spPr/>
      <dgm:t>
        <a:bodyPr/>
        <a:lstStyle/>
        <a:p>
          <a:endParaRPr lang="en-US"/>
        </a:p>
      </dgm:t>
    </dgm:pt>
    <dgm:pt modelId="{12323CE9-8E82-4700-897D-E9C3DA77F468}" type="sibTrans" cxnId="{F55EED85-BE1E-4F12-A496-CAC5A2A4239D}">
      <dgm:prSet/>
      <dgm:spPr/>
      <dgm:t>
        <a:bodyPr/>
        <a:lstStyle/>
        <a:p>
          <a:endParaRPr lang="en-US"/>
        </a:p>
      </dgm:t>
    </dgm:pt>
    <dgm:pt modelId="{F4C69421-F9EF-49EA-9FEC-F09865DCC161}">
      <dgm:prSet phldrT="[Text]" phldr="1"/>
      <dgm:spPr/>
      <dgm:t>
        <a:bodyPr/>
        <a:lstStyle/>
        <a:p>
          <a:endParaRPr lang="en-US"/>
        </a:p>
      </dgm:t>
    </dgm:pt>
    <dgm:pt modelId="{A428EEED-E7D0-45DF-9D82-5DC5A1E9F325}" type="parTrans" cxnId="{5B6C0524-1B56-4A9F-8819-3CFC09B52EF5}">
      <dgm:prSet/>
      <dgm:spPr/>
      <dgm:t>
        <a:bodyPr/>
        <a:lstStyle/>
        <a:p>
          <a:endParaRPr lang="en-US"/>
        </a:p>
      </dgm:t>
    </dgm:pt>
    <dgm:pt modelId="{2C5377E7-32C0-4817-A7CE-E01167BF7C3E}" type="sibTrans" cxnId="{5B6C0524-1B56-4A9F-8819-3CFC09B52EF5}">
      <dgm:prSet/>
      <dgm:spPr/>
      <dgm:t>
        <a:bodyPr/>
        <a:lstStyle/>
        <a:p>
          <a:endParaRPr lang="en-US"/>
        </a:p>
      </dgm:t>
    </dgm:pt>
    <dgm:pt modelId="{B667CE3F-91BA-4E45-983B-C2D04E542CC7}">
      <dgm:prSet phldrT="[Text]"/>
      <dgm:spPr/>
      <dgm:t>
        <a:bodyPr/>
        <a:lstStyle/>
        <a:p>
          <a:r>
            <a:rPr lang="en-US" dirty="0"/>
            <a:t>Claim 3</a:t>
          </a:r>
        </a:p>
      </dgm:t>
    </dgm:pt>
    <dgm:pt modelId="{34E17BBD-353B-40F4-9698-E4152605CA1C}" type="parTrans" cxnId="{141BC425-CC6B-4E8E-A5B3-97E5B15A223C}">
      <dgm:prSet/>
      <dgm:spPr/>
      <dgm:t>
        <a:bodyPr/>
        <a:lstStyle/>
        <a:p>
          <a:endParaRPr lang="en-US"/>
        </a:p>
      </dgm:t>
    </dgm:pt>
    <dgm:pt modelId="{9D02CF1D-7EA4-4525-B54D-99505B7FA448}" type="sibTrans" cxnId="{141BC425-CC6B-4E8E-A5B3-97E5B15A223C}">
      <dgm:prSet/>
      <dgm:spPr/>
      <dgm:t>
        <a:bodyPr/>
        <a:lstStyle/>
        <a:p>
          <a:endParaRPr lang="en-US"/>
        </a:p>
      </dgm:t>
    </dgm:pt>
    <dgm:pt modelId="{B2016175-9D9D-43BA-83C9-E79EC4678805}">
      <dgm:prSet phldrT="[Text]" phldr="1"/>
      <dgm:spPr/>
      <dgm:t>
        <a:bodyPr/>
        <a:lstStyle/>
        <a:p>
          <a:endParaRPr lang="en-US"/>
        </a:p>
      </dgm:t>
    </dgm:pt>
    <dgm:pt modelId="{0087E033-2F3E-4726-9FD5-5C4475B8929E}" type="parTrans" cxnId="{0D8D7F71-8463-4492-B008-4CFC65616DAB}">
      <dgm:prSet/>
      <dgm:spPr/>
      <dgm:t>
        <a:bodyPr/>
        <a:lstStyle/>
        <a:p>
          <a:endParaRPr lang="en-US"/>
        </a:p>
      </dgm:t>
    </dgm:pt>
    <dgm:pt modelId="{A1B1327B-40F7-4D2E-8FBD-EB72A5FBE88C}" type="sibTrans" cxnId="{0D8D7F71-8463-4492-B008-4CFC65616DAB}">
      <dgm:prSet/>
      <dgm:spPr/>
      <dgm:t>
        <a:bodyPr/>
        <a:lstStyle/>
        <a:p>
          <a:endParaRPr lang="en-US"/>
        </a:p>
      </dgm:t>
    </dgm:pt>
    <dgm:pt modelId="{0CD88F0D-39D9-4E55-9E40-2F9AF164691F}">
      <dgm:prSet phldrT="[Text]" phldr="1"/>
      <dgm:spPr/>
      <dgm:t>
        <a:bodyPr/>
        <a:lstStyle/>
        <a:p>
          <a:endParaRPr lang="en-US"/>
        </a:p>
      </dgm:t>
    </dgm:pt>
    <dgm:pt modelId="{515D5506-0563-4995-AA01-49566983CB6C}" type="parTrans" cxnId="{5D212130-4611-427B-BEC4-7F5F37E5DFD6}">
      <dgm:prSet/>
      <dgm:spPr/>
      <dgm:t>
        <a:bodyPr/>
        <a:lstStyle/>
        <a:p>
          <a:endParaRPr lang="en-US"/>
        </a:p>
      </dgm:t>
    </dgm:pt>
    <dgm:pt modelId="{053D6ECF-FEE6-4084-AB04-564456482885}" type="sibTrans" cxnId="{5D212130-4611-427B-BEC4-7F5F37E5DFD6}">
      <dgm:prSet/>
      <dgm:spPr/>
      <dgm:t>
        <a:bodyPr/>
        <a:lstStyle/>
        <a:p>
          <a:endParaRPr lang="en-US"/>
        </a:p>
      </dgm:t>
    </dgm:pt>
    <dgm:pt modelId="{D00F9BBB-0043-4EBE-BB9C-344A75AA5FD2}" type="pres">
      <dgm:prSet presAssocID="{FBF4BCDF-5AFD-4C8D-9E0D-EED850E7CAA2}" presName="Name0" presStyleCnt="0">
        <dgm:presLayoutVars>
          <dgm:dir/>
          <dgm:animLvl val="lvl"/>
          <dgm:resizeHandles val="exact"/>
        </dgm:presLayoutVars>
      </dgm:prSet>
      <dgm:spPr/>
    </dgm:pt>
    <dgm:pt modelId="{31E90C20-45B8-43D6-9712-D4E4E16D5F48}" type="pres">
      <dgm:prSet presAssocID="{69CF61A4-83B8-4F8B-A1B3-3C23EF17C74C}" presName="composite" presStyleCnt="0"/>
      <dgm:spPr/>
    </dgm:pt>
    <dgm:pt modelId="{96072C15-B324-47B6-8ECA-C3CB1B5305E4}" type="pres">
      <dgm:prSet presAssocID="{69CF61A4-83B8-4F8B-A1B3-3C23EF17C74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5B65A73-3E3E-441F-8765-14F19C35B232}" type="pres">
      <dgm:prSet presAssocID="{69CF61A4-83B8-4F8B-A1B3-3C23EF17C74C}" presName="desTx" presStyleLbl="alignAccFollowNode1" presStyleIdx="0" presStyleCnt="3">
        <dgm:presLayoutVars>
          <dgm:bulletEnabled val="1"/>
        </dgm:presLayoutVars>
      </dgm:prSet>
      <dgm:spPr/>
    </dgm:pt>
    <dgm:pt modelId="{B5D93371-EA8C-495D-AC36-34CFB652F20C}" type="pres">
      <dgm:prSet presAssocID="{DB417EDC-8336-4C6C-B8D4-F7ABBA0FEB67}" presName="space" presStyleCnt="0"/>
      <dgm:spPr/>
    </dgm:pt>
    <dgm:pt modelId="{CBCC5917-3F16-4BC5-9E0C-6E6DA6547627}" type="pres">
      <dgm:prSet presAssocID="{9DEF85CA-026E-40B8-AC78-CE4B01F74529}" presName="composite" presStyleCnt="0"/>
      <dgm:spPr/>
    </dgm:pt>
    <dgm:pt modelId="{1BC913D7-4500-468E-9345-8D56FF9149CC}" type="pres">
      <dgm:prSet presAssocID="{9DEF85CA-026E-40B8-AC78-CE4B01F7452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A6A13F7-FEEA-41C4-AEAD-5AF4AC9D5722}" type="pres">
      <dgm:prSet presAssocID="{9DEF85CA-026E-40B8-AC78-CE4B01F74529}" presName="desTx" presStyleLbl="alignAccFollowNode1" presStyleIdx="1" presStyleCnt="3">
        <dgm:presLayoutVars>
          <dgm:bulletEnabled val="1"/>
        </dgm:presLayoutVars>
      </dgm:prSet>
      <dgm:spPr/>
    </dgm:pt>
    <dgm:pt modelId="{384136B8-CA62-4629-B2A4-CD9A06B489E1}" type="pres">
      <dgm:prSet presAssocID="{E37F1250-3847-470E-A9B7-9B3BE2A82C3F}" presName="space" presStyleCnt="0"/>
      <dgm:spPr/>
    </dgm:pt>
    <dgm:pt modelId="{612EE496-E443-41EA-800A-CAF578A6D6B8}" type="pres">
      <dgm:prSet presAssocID="{B667CE3F-91BA-4E45-983B-C2D04E542CC7}" presName="composite" presStyleCnt="0"/>
      <dgm:spPr/>
    </dgm:pt>
    <dgm:pt modelId="{2143C028-3B9A-473E-88C3-FBB39E4D9D95}" type="pres">
      <dgm:prSet presAssocID="{B667CE3F-91BA-4E45-983B-C2D04E542CC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40557B5-3764-412E-9BE6-658FB1A13FA0}" type="pres">
      <dgm:prSet presAssocID="{B667CE3F-91BA-4E45-983B-C2D04E542CC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B6C0524-1B56-4A9F-8819-3CFC09B52EF5}" srcId="{9DEF85CA-026E-40B8-AC78-CE4B01F74529}" destId="{F4C69421-F9EF-49EA-9FEC-F09865DCC161}" srcOrd="1" destOrd="0" parTransId="{A428EEED-E7D0-45DF-9D82-5DC5A1E9F325}" sibTransId="{2C5377E7-32C0-4817-A7CE-E01167BF7C3E}"/>
    <dgm:cxn modelId="{141BC425-CC6B-4E8E-A5B3-97E5B15A223C}" srcId="{FBF4BCDF-5AFD-4C8D-9E0D-EED850E7CAA2}" destId="{B667CE3F-91BA-4E45-983B-C2D04E542CC7}" srcOrd="2" destOrd="0" parTransId="{34E17BBD-353B-40F4-9698-E4152605CA1C}" sibTransId="{9D02CF1D-7EA4-4525-B54D-99505B7FA448}"/>
    <dgm:cxn modelId="{32588028-52E5-420E-92BF-ACA4B40E264B}" type="presOf" srcId="{9DEF85CA-026E-40B8-AC78-CE4B01F74529}" destId="{1BC913D7-4500-468E-9345-8D56FF9149CC}" srcOrd="0" destOrd="0" presId="urn:microsoft.com/office/officeart/2005/8/layout/hList1"/>
    <dgm:cxn modelId="{2EE3D52E-32A1-4385-8304-C5F16D1A8321}" type="presOf" srcId="{F4C69421-F9EF-49EA-9FEC-F09865DCC161}" destId="{CA6A13F7-FEEA-41C4-AEAD-5AF4AC9D5722}" srcOrd="0" destOrd="1" presId="urn:microsoft.com/office/officeart/2005/8/layout/hList1"/>
    <dgm:cxn modelId="{5D212130-4611-427B-BEC4-7F5F37E5DFD6}" srcId="{B667CE3F-91BA-4E45-983B-C2D04E542CC7}" destId="{0CD88F0D-39D9-4E55-9E40-2F9AF164691F}" srcOrd="1" destOrd="0" parTransId="{515D5506-0563-4995-AA01-49566983CB6C}" sibTransId="{053D6ECF-FEE6-4084-AB04-564456482885}"/>
    <dgm:cxn modelId="{60F89C48-F005-45A1-94F1-3EED7026A4B5}" type="presOf" srcId="{91DBBF08-A421-496D-B040-688C68F5C13E}" destId="{F5B65A73-3E3E-441F-8765-14F19C35B232}" srcOrd="0" destOrd="0" presId="urn:microsoft.com/office/officeart/2005/8/layout/hList1"/>
    <dgm:cxn modelId="{0D8D7F71-8463-4492-B008-4CFC65616DAB}" srcId="{B667CE3F-91BA-4E45-983B-C2D04E542CC7}" destId="{B2016175-9D9D-43BA-83C9-E79EC4678805}" srcOrd="0" destOrd="0" parTransId="{0087E033-2F3E-4726-9FD5-5C4475B8929E}" sibTransId="{A1B1327B-40F7-4D2E-8FBD-EB72A5FBE88C}"/>
    <dgm:cxn modelId="{F2CD7D53-D8A5-475F-8271-DBB6E67CB523}" type="presOf" srcId="{0CD88F0D-39D9-4E55-9E40-2F9AF164691F}" destId="{840557B5-3764-412E-9BE6-658FB1A13FA0}" srcOrd="0" destOrd="1" presId="urn:microsoft.com/office/officeart/2005/8/layout/hList1"/>
    <dgm:cxn modelId="{E073D576-9358-49D1-B097-03FE0187AEC7}" srcId="{FBF4BCDF-5AFD-4C8D-9E0D-EED850E7CAA2}" destId="{69CF61A4-83B8-4F8B-A1B3-3C23EF17C74C}" srcOrd="0" destOrd="0" parTransId="{5A908D4D-3BAF-4D52-AF16-1F31D7E2D55F}" sibTransId="{DB417EDC-8336-4C6C-B8D4-F7ABBA0FEB67}"/>
    <dgm:cxn modelId="{E91D5B7F-4D49-491A-9C0C-177FF38DB1D9}" srcId="{69CF61A4-83B8-4F8B-A1B3-3C23EF17C74C}" destId="{91DBBF08-A421-496D-B040-688C68F5C13E}" srcOrd="0" destOrd="0" parTransId="{44DEBBE2-EB15-41CD-9873-DBFFC1D8A0CB}" sibTransId="{420636B1-FCA3-4E3C-A33A-2B5AA58FA2CD}"/>
    <dgm:cxn modelId="{6F200A83-6215-4C41-A28C-DC2368355836}" type="presOf" srcId="{FBF4BCDF-5AFD-4C8D-9E0D-EED850E7CAA2}" destId="{D00F9BBB-0043-4EBE-BB9C-344A75AA5FD2}" srcOrd="0" destOrd="0" presId="urn:microsoft.com/office/officeart/2005/8/layout/hList1"/>
    <dgm:cxn modelId="{F55EED85-BE1E-4F12-A496-CAC5A2A4239D}" srcId="{9DEF85CA-026E-40B8-AC78-CE4B01F74529}" destId="{E3BEC32F-E8C3-46BA-A34D-53B4D95C24A6}" srcOrd="0" destOrd="0" parTransId="{E4DE803D-57FE-47E0-B5C5-79A8340E04E3}" sibTransId="{12323CE9-8E82-4700-897D-E9C3DA77F468}"/>
    <dgm:cxn modelId="{448566A6-56EE-47C9-BF62-B01DE0DAEE9E}" type="presOf" srcId="{EC5D9E92-4A31-4610-A2CD-869658899C6C}" destId="{F5B65A73-3E3E-441F-8765-14F19C35B232}" srcOrd="0" destOrd="1" presId="urn:microsoft.com/office/officeart/2005/8/layout/hList1"/>
    <dgm:cxn modelId="{A796E8BE-DCD5-40D0-ADA1-FC948897235B}" srcId="{FBF4BCDF-5AFD-4C8D-9E0D-EED850E7CAA2}" destId="{9DEF85CA-026E-40B8-AC78-CE4B01F74529}" srcOrd="1" destOrd="0" parTransId="{868CFBA3-3FD8-426F-9D8F-6D9D79A6D462}" sibTransId="{E37F1250-3847-470E-A9B7-9B3BE2A82C3F}"/>
    <dgm:cxn modelId="{B7C18FC0-68AA-4D14-BB82-173FC34589A2}" type="presOf" srcId="{E3BEC32F-E8C3-46BA-A34D-53B4D95C24A6}" destId="{CA6A13F7-FEEA-41C4-AEAD-5AF4AC9D5722}" srcOrd="0" destOrd="0" presId="urn:microsoft.com/office/officeart/2005/8/layout/hList1"/>
    <dgm:cxn modelId="{2A057DC5-F936-4681-BA48-BBEE8802AC46}" type="presOf" srcId="{69CF61A4-83B8-4F8B-A1B3-3C23EF17C74C}" destId="{96072C15-B324-47B6-8ECA-C3CB1B5305E4}" srcOrd="0" destOrd="0" presId="urn:microsoft.com/office/officeart/2005/8/layout/hList1"/>
    <dgm:cxn modelId="{D7825DCF-DEFB-4733-AB74-121CFC12EDBD}" srcId="{69CF61A4-83B8-4F8B-A1B3-3C23EF17C74C}" destId="{EC5D9E92-4A31-4610-A2CD-869658899C6C}" srcOrd="1" destOrd="0" parTransId="{6F081AF5-596C-43E6-A47E-E15EDAE773CB}" sibTransId="{F0DC8FA1-8A81-4D07-AD01-55649D1146EE}"/>
    <dgm:cxn modelId="{B303D2F4-2191-4E82-8E1C-46AF2E471A23}" type="presOf" srcId="{B2016175-9D9D-43BA-83C9-E79EC4678805}" destId="{840557B5-3764-412E-9BE6-658FB1A13FA0}" srcOrd="0" destOrd="0" presId="urn:microsoft.com/office/officeart/2005/8/layout/hList1"/>
    <dgm:cxn modelId="{BF67E2F6-813B-470F-8124-356C0BB2DD31}" type="presOf" srcId="{B667CE3F-91BA-4E45-983B-C2D04E542CC7}" destId="{2143C028-3B9A-473E-88C3-FBB39E4D9D95}" srcOrd="0" destOrd="0" presId="urn:microsoft.com/office/officeart/2005/8/layout/hList1"/>
    <dgm:cxn modelId="{38712218-246B-453B-B05F-502F0BBE6F81}" type="presParOf" srcId="{D00F9BBB-0043-4EBE-BB9C-344A75AA5FD2}" destId="{31E90C20-45B8-43D6-9712-D4E4E16D5F48}" srcOrd="0" destOrd="0" presId="urn:microsoft.com/office/officeart/2005/8/layout/hList1"/>
    <dgm:cxn modelId="{51B1AD0A-E851-4C07-A1BB-D0FA83E3B6BC}" type="presParOf" srcId="{31E90C20-45B8-43D6-9712-D4E4E16D5F48}" destId="{96072C15-B324-47B6-8ECA-C3CB1B5305E4}" srcOrd="0" destOrd="0" presId="urn:microsoft.com/office/officeart/2005/8/layout/hList1"/>
    <dgm:cxn modelId="{E85CA12F-DB99-4739-BFD3-E63057E8B76F}" type="presParOf" srcId="{31E90C20-45B8-43D6-9712-D4E4E16D5F48}" destId="{F5B65A73-3E3E-441F-8765-14F19C35B232}" srcOrd="1" destOrd="0" presId="urn:microsoft.com/office/officeart/2005/8/layout/hList1"/>
    <dgm:cxn modelId="{8DBF6D3A-A2FA-413E-9C75-479BA747D988}" type="presParOf" srcId="{D00F9BBB-0043-4EBE-BB9C-344A75AA5FD2}" destId="{B5D93371-EA8C-495D-AC36-34CFB652F20C}" srcOrd="1" destOrd="0" presId="urn:microsoft.com/office/officeart/2005/8/layout/hList1"/>
    <dgm:cxn modelId="{7F1F8FB0-7FFC-4579-B272-E4ED82DBCFA1}" type="presParOf" srcId="{D00F9BBB-0043-4EBE-BB9C-344A75AA5FD2}" destId="{CBCC5917-3F16-4BC5-9E0C-6E6DA6547627}" srcOrd="2" destOrd="0" presId="urn:microsoft.com/office/officeart/2005/8/layout/hList1"/>
    <dgm:cxn modelId="{C66ABF94-D7E4-475F-96A9-04C874E27F2E}" type="presParOf" srcId="{CBCC5917-3F16-4BC5-9E0C-6E6DA6547627}" destId="{1BC913D7-4500-468E-9345-8D56FF9149CC}" srcOrd="0" destOrd="0" presId="urn:microsoft.com/office/officeart/2005/8/layout/hList1"/>
    <dgm:cxn modelId="{B110C869-30FA-40E0-8723-CD49AD2073F7}" type="presParOf" srcId="{CBCC5917-3F16-4BC5-9E0C-6E6DA6547627}" destId="{CA6A13F7-FEEA-41C4-AEAD-5AF4AC9D5722}" srcOrd="1" destOrd="0" presId="urn:microsoft.com/office/officeart/2005/8/layout/hList1"/>
    <dgm:cxn modelId="{ADCFD872-592E-4145-A5A6-8B3E1416A85B}" type="presParOf" srcId="{D00F9BBB-0043-4EBE-BB9C-344A75AA5FD2}" destId="{384136B8-CA62-4629-B2A4-CD9A06B489E1}" srcOrd="3" destOrd="0" presId="urn:microsoft.com/office/officeart/2005/8/layout/hList1"/>
    <dgm:cxn modelId="{EF879A1D-1F03-414C-8A85-72BB413C7BE8}" type="presParOf" srcId="{D00F9BBB-0043-4EBE-BB9C-344A75AA5FD2}" destId="{612EE496-E443-41EA-800A-CAF578A6D6B8}" srcOrd="4" destOrd="0" presId="urn:microsoft.com/office/officeart/2005/8/layout/hList1"/>
    <dgm:cxn modelId="{BEB5E0F6-A870-4273-A841-4F734A794157}" type="presParOf" srcId="{612EE496-E443-41EA-800A-CAF578A6D6B8}" destId="{2143C028-3B9A-473E-88C3-FBB39E4D9D95}" srcOrd="0" destOrd="0" presId="urn:microsoft.com/office/officeart/2005/8/layout/hList1"/>
    <dgm:cxn modelId="{270EF7D7-4D32-4739-97D8-6B4F8AC834BD}" type="presParOf" srcId="{612EE496-E443-41EA-800A-CAF578A6D6B8}" destId="{840557B5-3764-412E-9BE6-658FB1A13FA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072C15-B324-47B6-8ECA-C3CB1B5305E4}">
      <dsp:nvSpPr>
        <dsp:cNvPr id="0" name=""/>
        <dsp:cNvSpPr/>
      </dsp:nvSpPr>
      <dsp:spPr>
        <a:xfrm>
          <a:off x="3130" y="107700"/>
          <a:ext cx="3052576" cy="115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Claim  1</a:t>
          </a:r>
        </a:p>
      </dsp:txBody>
      <dsp:txXfrm>
        <a:off x="3130" y="107700"/>
        <a:ext cx="3052576" cy="1152000"/>
      </dsp:txXfrm>
    </dsp:sp>
    <dsp:sp modelId="{F5B65A73-3E3E-441F-8765-14F19C35B232}">
      <dsp:nvSpPr>
        <dsp:cNvPr id="0" name=""/>
        <dsp:cNvSpPr/>
      </dsp:nvSpPr>
      <dsp:spPr>
        <a:xfrm>
          <a:off x="3130" y="1259700"/>
          <a:ext cx="3052576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Statement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Quote</a:t>
          </a:r>
        </a:p>
      </dsp:txBody>
      <dsp:txXfrm>
        <a:off x="3130" y="1259700"/>
        <a:ext cx="3052576" cy="1756800"/>
      </dsp:txXfrm>
    </dsp:sp>
    <dsp:sp modelId="{1BC913D7-4500-468E-9345-8D56FF9149CC}">
      <dsp:nvSpPr>
        <dsp:cNvPr id="0" name=""/>
        <dsp:cNvSpPr/>
      </dsp:nvSpPr>
      <dsp:spPr>
        <a:xfrm>
          <a:off x="3483067" y="107700"/>
          <a:ext cx="3052576" cy="115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Claim 2</a:t>
          </a:r>
        </a:p>
      </dsp:txBody>
      <dsp:txXfrm>
        <a:off x="3483067" y="107700"/>
        <a:ext cx="3052576" cy="1152000"/>
      </dsp:txXfrm>
    </dsp:sp>
    <dsp:sp modelId="{CA6A13F7-FEEA-41C4-AEAD-5AF4AC9D5722}">
      <dsp:nvSpPr>
        <dsp:cNvPr id="0" name=""/>
        <dsp:cNvSpPr/>
      </dsp:nvSpPr>
      <dsp:spPr>
        <a:xfrm>
          <a:off x="3483067" y="1259700"/>
          <a:ext cx="3052576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000" kern="1200"/>
        </a:p>
      </dsp:txBody>
      <dsp:txXfrm>
        <a:off x="3483067" y="1259700"/>
        <a:ext cx="3052576" cy="1756800"/>
      </dsp:txXfrm>
    </dsp:sp>
    <dsp:sp modelId="{2143C028-3B9A-473E-88C3-FBB39E4D9D95}">
      <dsp:nvSpPr>
        <dsp:cNvPr id="0" name=""/>
        <dsp:cNvSpPr/>
      </dsp:nvSpPr>
      <dsp:spPr>
        <a:xfrm>
          <a:off x="6963004" y="107700"/>
          <a:ext cx="3052576" cy="115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Claim 3</a:t>
          </a:r>
        </a:p>
      </dsp:txBody>
      <dsp:txXfrm>
        <a:off x="6963004" y="107700"/>
        <a:ext cx="3052576" cy="1152000"/>
      </dsp:txXfrm>
    </dsp:sp>
    <dsp:sp modelId="{840557B5-3764-412E-9BE6-658FB1A13FA0}">
      <dsp:nvSpPr>
        <dsp:cNvPr id="0" name=""/>
        <dsp:cNvSpPr/>
      </dsp:nvSpPr>
      <dsp:spPr>
        <a:xfrm>
          <a:off x="6963004" y="1259700"/>
          <a:ext cx="3052576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000" kern="120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000" kern="1200"/>
        </a:p>
      </dsp:txBody>
      <dsp:txXfrm>
        <a:off x="6963004" y="1259700"/>
        <a:ext cx="3052576" cy="175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4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7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93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97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73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60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8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86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0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4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5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2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3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4EE3295-AECB-42B4-A3F2-7EBE210D997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7E04CC7-2FC2-4812-869F-0704FEE3F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0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D8192-C71B-42AF-BC68-5410612F2A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Analysis Essay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DCE481-FA7B-42AB-8F0E-C575880DF5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All The King’s Men  </a:t>
            </a:r>
          </a:p>
        </p:txBody>
      </p:sp>
    </p:spTree>
    <p:extLst>
      <p:ext uri="{BB962C8B-B14F-4D97-AF65-F5344CB8AC3E}">
        <p14:creationId xmlns:p14="http://schemas.microsoft.com/office/powerpoint/2010/main" val="1903866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163F8-DE63-41A5-8C1C-FEDDE1F5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801" y="0"/>
            <a:ext cx="8937983" cy="1049694"/>
          </a:xfrm>
        </p:spPr>
        <p:txBody>
          <a:bodyPr>
            <a:normAutofit fontScale="90000"/>
          </a:bodyPr>
          <a:lstStyle/>
          <a:p>
            <a:r>
              <a:rPr lang="en-US" sz="6600" b="1" dirty="0">
                <a:solidFill>
                  <a:srgbClr val="C00000"/>
                </a:solidFill>
              </a:rPr>
              <a:t>Sample</a:t>
            </a:r>
          </a:p>
        </p:txBody>
      </p:sp>
      <p:pic>
        <p:nvPicPr>
          <p:cNvPr id="6146" name="Picture 2" descr="Image result for Conclusion  literary essay MAcbeth&quot;">
            <a:extLst>
              <a:ext uri="{FF2B5EF4-FFF2-40B4-BE49-F238E27FC236}">
                <a16:creationId xmlns:a16="http://schemas.microsoft.com/office/drawing/2014/main" id="{DB1A6FA9-B9E8-4D37-9AAB-6FB6F27DBE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2328" y="982375"/>
            <a:ext cx="7501812" cy="562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52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65EB9-64CE-4F02-BCD2-588F7CD1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3918113" cy="201074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REVIEW 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Analysis 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ESSAY</a:t>
            </a:r>
          </a:p>
        </p:txBody>
      </p:sp>
      <p:pic>
        <p:nvPicPr>
          <p:cNvPr id="8194" name="Picture 2" descr="Image result for literary essay Macbeth claims with proof chart&quot;">
            <a:extLst>
              <a:ext uri="{FF2B5EF4-FFF2-40B4-BE49-F238E27FC236}">
                <a16:creationId xmlns:a16="http://schemas.microsoft.com/office/drawing/2014/main" id="{D2923E8F-47E9-428B-957B-33FF2B6CCA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507" y="560873"/>
            <a:ext cx="4656243" cy="6035870"/>
          </a:xfrm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842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C8C4C5E-4C35-484E-8A15-64451789E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7005" y="-309466"/>
            <a:ext cx="8930747" cy="2110382"/>
          </a:xfrm>
        </p:spPr>
        <p:txBody>
          <a:bodyPr/>
          <a:lstStyle/>
          <a:p>
            <a:r>
              <a:rPr lang="en-US" b="1" dirty="0"/>
              <a:t>REFER TO RUBRIC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C2B3965-3C52-4DFA-B6EE-21E9353B1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72278" y="1922106"/>
            <a:ext cx="8930748" cy="37156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Review SAMPLE MODEL 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500-600 WORDS, Header,  Rough Drafts Due by MID  class Friday (25 pts) 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Peer Editing to Occur 2</a:t>
            </a:r>
            <a:r>
              <a:rPr lang="en-US" sz="2800" baseline="30000" dirty="0">
                <a:solidFill>
                  <a:srgbClr val="C00000"/>
                </a:solidFill>
              </a:rPr>
              <a:t>nd</a:t>
            </a:r>
            <a:r>
              <a:rPr lang="en-US" sz="2800" dirty="0">
                <a:solidFill>
                  <a:srgbClr val="C00000"/>
                </a:solidFill>
              </a:rPr>
              <a:t> Half</a:t>
            </a:r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Final Drafts due Tuesday and Wednesday on Turnitin.com </a:t>
            </a:r>
            <a:r>
              <a:rPr lang="en-US" sz="28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85360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07B74-DFB5-4982-8016-F3157EA6B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Claim versus 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AA374-83AD-4865-8C23-3EBD9E576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4312" y="2206305"/>
            <a:ext cx="4611687" cy="373808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A claim must be arguable but stated as a fact. It must be debatable with inquiry and evidence; it is not a personal opinion or feeling.</a:t>
            </a:r>
          </a:p>
          <a:p>
            <a:r>
              <a:rPr lang="en-US" dirty="0"/>
              <a:t>A claim defines your writing's goals, direction, and scope.</a:t>
            </a:r>
          </a:p>
          <a:p>
            <a:r>
              <a:rPr lang="en-US" dirty="0"/>
              <a:t>A good claim is specific and asserts a focused argument.</a:t>
            </a:r>
          </a:p>
          <a:p>
            <a:endParaRPr lang="en-US" dirty="0"/>
          </a:p>
        </p:txBody>
      </p:sp>
      <p:pic>
        <p:nvPicPr>
          <p:cNvPr id="2050" name="Picture 2" descr="Image result for Thesis and Claims&quot;">
            <a:extLst>
              <a:ext uri="{FF2B5EF4-FFF2-40B4-BE49-F238E27FC236}">
                <a16:creationId xmlns:a16="http://schemas.microsoft.com/office/drawing/2014/main" id="{D11AD96B-EA76-4423-AD44-696F4BBF988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680" y="2206305"/>
            <a:ext cx="4984119" cy="3738089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493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iNTRODUCTION literary analysis elements&quot;">
            <a:extLst>
              <a:ext uri="{FF2B5EF4-FFF2-40B4-BE49-F238E27FC236}">
                <a16:creationId xmlns:a16="http://schemas.microsoft.com/office/drawing/2014/main" id="{15A1A4B0-E71D-4EBB-B53A-6D631FBF075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960" y="233265"/>
            <a:ext cx="8422433" cy="631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9957827-5866-429C-869A-3D754BAB3BDA}"/>
              </a:ext>
            </a:extLst>
          </p:cNvPr>
          <p:cNvSpPr txBox="1"/>
          <p:nvPr/>
        </p:nvSpPr>
        <p:spPr>
          <a:xfrm>
            <a:off x="5411755" y="4898571"/>
            <a:ext cx="2155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MAKE YOUR CLAIM</a:t>
            </a:r>
          </a:p>
        </p:txBody>
      </p:sp>
    </p:spTree>
    <p:extLst>
      <p:ext uri="{BB962C8B-B14F-4D97-AF65-F5344CB8AC3E}">
        <p14:creationId xmlns:p14="http://schemas.microsoft.com/office/powerpoint/2010/main" val="27248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04555-D3D1-4B98-97B8-A73ACD5DE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What are you trying to prove as a result of your paper? </a:t>
            </a:r>
          </a:p>
        </p:txBody>
      </p:sp>
      <p:pic>
        <p:nvPicPr>
          <p:cNvPr id="1026" name="Picture 2" descr="Image result for Thesis and Claims&quot;">
            <a:extLst>
              <a:ext uri="{FF2B5EF4-FFF2-40B4-BE49-F238E27FC236}">
                <a16:creationId xmlns:a16="http://schemas.microsoft.com/office/drawing/2014/main" id="{70BE2097-D571-4535-A3FB-5EA4A98D18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36098" y="2538100"/>
            <a:ext cx="5645019" cy="4228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98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A6A35-A6DE-4949-8530-4281C508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 </a:t>
            </a:r>
            <a:r>
              <a:rPr lang="en-US" sz="4800" b="1" dirty="0">
                <a:solidFill>
                  <a:srgbClr val="C00000"/>
                </a:solidFill>
              </a:rPr>
              <a:t>CLAIM OR ARGUMENT  </a:t>
            </a:r>
            <a:r>
              <a:rPr lang="en-US" dirty="0"/>
              <a:t>must be supported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E2B8D76-28BF-415E-B905-C2E0609D2C6B}"/>
              </a:ext>
            </a:extLst>
          </p:cNvPr>
          <p:cNvSpPr txBox="1">
            <a:spLocks/>
          </p:cNvSpPr>
          <p:nvPr/>
        </p:nvSpPr>
        <p:spPr>
          <a:xfrm>
            <a:off x="1754155" y="2332653"/>
            <a:ext cx="5411755" cy="3303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/>
              <a:t>Ways to support:</a:t>
            </a:r>
          </a:p>
          <a:p>
            <a:pPr marL="457200" indent="-457200">
              <a:buFont typeface="Arial"/>
              <a:buAutoNum type="arabicPeriod"/>
            </a:pPr>
            <a:r>
              <a:rPr lang="en-US" dirty="0"/>
              <a:t>State the claim</a:t>
            </a:r>
          </a:p>
          <a:p>
            <a:pPr marL="457200" indent="-457200">
              <a:buFont typeface="Arial"/>
              <a:buAutoNum type="arabicPeriod"/>
            </a:pPr>
            <a:r>
              <a:rPr lang="en-US" dirty="0"/>
              <a:t>Give evidence to support </a:t>
            </a:r>
          </a:p>
          <a:p>
            <a:pPr marL="457200" indent="-457200">
              <a:buFont typeface="Arial"/>
              <a:buAutoNum type="arabicPeriod"/>
            </a:pPr>
            <a:r>
              <a:rPr lang="en-US" dirty="0"/>
              <a:t>Quotes directly from the text</a:t>
            </a:r>
          </a:p>
          <a:p>
            <a:pPr marL="457200" indent="-457200">
              <a:buFont typeface="Arial"/>
              <a:buAutoNum type="arabicPeriod"/>
            </a:pPr>
            <a:r>
              <a:rPr lang="en-US" dirty="0"/>
              <a:t>Use information from literary articles</a:t>
            </a:r>
          </a:p>
          <a:p>
            <a:pPr marL="457200" indent="-457200">
              <a:buFont typeface="Arial"/>
              <a:buAutoNum type="arabicPeriod"/>
            </a:pPr>
            <a:r>
              <a:rPr lang="en-US" dirty="0"/>
              <a:t>Explain how the evidence supports the claim</a:t>
            </a:r>
          </a:p>
        </p:txBody>
      </p:sp>
      <p:pic>
        <p:nvPicPr>
          <p:cNvPr id="9" name="Picture 2" descr="Image result for iNTRODUCTION literary analysis elements MAcbeth&quot;">
            <a:extLst>
              <a:ext uri="{FF2B5EF4-FFF2-40B4-BE49-F238E27FC236}">
                <a16:creationId xmlns:a16="http://schemas.microsoft.com/office/drawing/2014/main" id="{AF289C2E-DC6D-4C65-B90D-B4A3DB723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394" y="2027852"/>
            <a:ext cx="3404797" cy="453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7453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11A2-74D3-4B66-8D85-EADAD7654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899" y="116633"/>
            <a:ext cx="10018713" cy="1752599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Use Boxes and Bullets to Plan Your Arguments/Claims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A32FEC-9D61-4CD9-920D-4785ED675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50654"/>
              </p:ext>
            </p:extLst>
          </p:nvPr>
        </p:nvGraphicFramePr>
        <p:xfrm>
          <a:off x="1484313" y="2667000"/>
          <a:ext cx="10018712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410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ACEE1-119A-4597-893B-EA8186C27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In-Text Citation</a:t>
            </a:r>
            <a:br>
              <a:rPr lang="en-US" dirty="0"/>
            </a:br>
            <a:r>
              <a:rPr lang="en-US" dirty="0"/>
              <a:t>If you use it, you must cite it.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BA7D4-C85B-4801-BC26-E7611EFC8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citing Shakespeare plays, list the ACT, SCENE, and LINES in parenthetical </a:t>
            </a:r>
            <a:r>
              <a:rPr lang="en-US" b="1" dirty="0"/>
              <a:t>citations</a:t>
            </a:r>
            <a:r>
              <a:rPr lang="en-US" dirty="0"/>
              <a:t> (page numbers are NOT included), separated by periods. Enclose the </a:t>
            </a:r>
            <a:r>
              <a:rPr lang="en-US" b="1" dirty="0"/>
              <a:t>citation</a:t>
            </a:r>
            <a:r>
              <a:rPr lang="en-US" dirty="0"/>
              <a:t> in parentheses. For example: (</a:t>
            </a:r>
            <a:r>
              <a:rPr lang="en-US" b="1" dirty="0"/>
              <a:t>Macbeth</a:t>
            </a:r>
            <a:r>
              <a:rPr lang="en-US" dirty="0"/>
              <a:t> 1.3. 14-18). </a:t>
            </a:r>
            <a:r>
              <a:rPr lang="en-US" sz="3200" b="1" dirty="0"/>
              <a:t>END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sz="4800" dirty="0">
                <a:solidFill>
                  <a:srgbClr val="FF0000"/>
                </a:solidFill>
              </a:rPr>
              <a:t>OR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In Act 1, scene 3, lines 14-18 of </a:t>
            </a:r>
            <a:r>
              <a:rPr lang="en-US" i="1" dirty="0"/>
              <a:t>Macbeth, the…………..  (within paragraph)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02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F7938-364D-4DCF-B0E6-FDA642C5F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964" y="0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solidFill>
                  <a:srgbClr val="C00000"/>
                </a:solidFill>
              </a:rPr>
              <a:t>Incorporate Transitions and Analyze Text </a:t>
            </a:r>
          </a:p>
        </p:txBody>
      </p:sp>
      <p:pic>
        <p:nvPicPr>
          <p:cNvPr id="5122" name="Picture 2" descr="Image result for iNTRODUCTION literary analysis elements MAcbeth&quot;">
            <a:extLst>
              <a:ext uri="{FF2B5EF4-FFF2-40B4-BE49-F238E27FC236}">
                <a16:creationId xmlns:a16="http://schemas.microsoft.com/office/drawing/2014/main" id="{F6CB3EB4-4F4E-4924-AAA4-307C9736876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705" y="2040880"/>
            <a:ext cx="2985797" cy="4574523"/>
          </a:xfrm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Image result for literary essay Macbeth claims with proof chart&quot;">
            <a:extLst>
              <a:ext uri="{FF2B5EF4-FFF2-40B4-BE49-F238E27FC236}">
                <a16:creationId xmlns:a16="http://schemas.microsoft.com/office/drawing/2014/main" id="{5A3893E0-7126-48F4-9595-F9349D132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847" y="2040881"/>
            <a:ext cx="3359798" cy="4487394"/>
          </a:xfrm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07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AFB5-9E09-414A-AB68-7F452BE5D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4757" y="228601"/>
            <a:ext cx="8219526" cy="620486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00000"/>
                </a:solidFill>
              </a:rPr>
              <a:t>CONCLUSION </a:t>
            </a:r>
          </a:p>
        </p:txBody>
      </p:sp>
      <p:pic>
        <p:nvPicPr>
          <p:cNvPr id="7170" name="Picture 2" descr="Image result for literary essay conclusion&quot;">
            <a:extLst>
              <a:ext uri="{FF2B5EF4-FFF2-40B4-BE49-F238E27FC236}">
                <a16:creationId xmlns:a16="http://schemas.microsoft.com/office/drawing/2014/main" id="{720F3D09-BDE9-44BD-95C2-E4EFD10D83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261" y="1200537"/>
            <a:ext cx="7315200" cy="548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665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60</TotalTime>
  <Words>259</Words>
  <Application>Microsoft Office PowerPoint</Application>
  <PresentationFormat>Widescreen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Corbel</vt:lpstr>
      <vt:lpstr>Parallax</vt:lpstr>
      <vt:lpstr>Analysis Essay</vt:lpstr>
      <vt:lpstr>Claim versus Thesis</vt:lpstr>
      <vt:lpstr>PowerPoint Presentation</vt:lpstr>
      <vt:lpstr>What are you trying to prove as a result of your paper? </vt:lpstr>
      <vt:lpstr>Every CLAIM OR ARGUMENT  must be supported</vt:lpstr>
      <vt:lpstr>Use Boxes and Bullets to Plan Your Arguments/Claims</vt:lpstr>
      <vt:lpstr>In-Text Citation If you use it, you must cite it.  </vt:lpstr>
      <vt:lpstr>Incorporate Transitions and Analyze Text </vt:lpstr>
      <vt:lpstr>CONCLUSION </vt:lpstr>
      <vt:lpstr>Sample</vt:lpstr>
      <vt:lpstr>REVIEW  Analysis  ESSAY</vt:lpstr>
      <vt:lpstr>REFER TO RUBRIC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Essay</dc:title>
  <dc:creator>Laura LeBeouf</dc:creator>
  <cp:lastModifiedBy>Laura LeBeouf</cp:lastModifiedBy>
  <cp:revision>8</cp:revision>
  <dcterms:created xsi:type="dcterms:W3CDTF">2020-01-28T22:37:43Z</dcterms:created>
  <dcterms:modified xsi:type="dcterms:W3CDTF">2020-05-18T15:56:49Z</dcterms:modified>
</cp:coreProperties>
</file>